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0" r:id="rId5"/>
    <p:sldMasterId id="214748373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y="5143500" cx="9144000"/>
  <p:notesSz cx="6858000" cy="9144000"/>
  <p:embeddedFontLst>
    <p:embeddedFont>
      <p:font typeface="DM Sans Medium"/>
      <p:regular r:id="rId22"/>
      <p:bold r:id="rId23"/>
      <p:italic r:id="rId24"/>
      <p:boldItalic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Merriweather Light"/>
      <p:regular r:id="rId30"/>
      <p:bold r:id="rId31"/>
      <p:italic r:id="rId32"/>
      <p:boldItalic r:id="rId33"/>
    </p:embeddedFont>
    <p:embeddedFont>
      <p:font typeface="Work Sans Medium"/>
      <p:regular r:id="rId34"/>
      <p:bold r:id="rId35"/>
      <p:italic r:id="rId36"/>
      <p:boldItalic r:id="rId37"/>
    </p:embeddedFont>
    <p:embeddedFont>
      <p:font typeface="Work Sans"/>
      <p:regular r:id="rId38"/>
      <p:bold r:id="rId39"/>
      <p:italic r:id="rId40"/>
      <p:boldItalic r:id="rId41"/>
    </p:embeddedFont>
    <p:embeddedFont>
      <p:font typeface="DM Sans SemiBold"/>
      <p:regular r:id="rId42"/>
      <p:bold r:id="rId43"/>
      <p:italic r:id="rId44"/>
      <p:boldItalic r:id="rId45"/>
    </p:embeddedFont>
    <p:embeddedFont>
      <p:font typeface="Merriweather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56A34E1-C76F-4182-B70F-587B30D3AC99}">
  <a:tblStyle styleId="{956A34E1-C76F-4182-B70F-587B30D3AC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WorkSans-italic.fntdata"/><Relationship Id="rId42" Type="http://schemas.openxmlformats.org/officeDocument/2006/relationships/font" Target="fonts/DMSansSemiBold-regular.fntdata"/><Relationship Id="rId41" Type="http://schemas.openxmlformats.org/officeDocument/2006/relationships/font" Target="fonts/WorkSans-boldItalic.fntdata"/><Relationship Id="rId44" Type="http://schemas.openxmlformats.org/officeDocument/2006/relationships/font" Target="fonts/DMSansSemiBold-italic.fntdata"/><Relationship Id="rId43" Type="http://schemas.openxmlformats.org/officeDocument/2006/relationships/font" Target="fonts/DMSansSemiBold-bold.fntdata"/><Relationship Id="rId46" Type="http://schemas.openxmlformats.org/officeDocument/2006/relationships/font" Target="fonts/Merriweather-regular.fntdata"/><Relationship Id="rId45" Type="http://schemas.openxmlformats.org/officeDocument/2006/relationships/font" Target="fonts/DMSansSemi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Merriweather-italic.fntdata"/><Relationship Id="rId47" Type="http://schemas.openxmlformats.org/officeDocument/2006/relationships/font" Target="fonts/Merriweather-bold.fntdata"/><Relationship Id="rId49" Type="http://schemas.openxmlformats.org/officeDocument/2006/relationships/font" Target="fonts/Merriweather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MerriweatherLight-bold.fntdata"/><Relationship Id="rId30" Type="http://schemas.openxmlformats.org/officeDocument/2006/relationships/font" Target="fonts/MerriweatherLight-regular.fntdata"/><Relationship Id="rId33" Type="http://schemas.openxmlformats.org/officeDocument/2006/relationships/font" Target="fonts/MerriweatherLight-boldItalic.fntdata"/><Relationship Id="rId32" Type="http://schemas.openxmlformats.org/officeDocument/2006/relationships/font" Target="fonts/MerriweatherLight-italic.fntdata"/><Relationship Id="rId35" Type="http://schemas.openxmlformats.org/officeDocument/2006/relationships/font" Target="fonts/WorkSansMedium-bold.fntdata"/><Relationship Id="rId34" Type="http://schemas.openxmlformats.org/officeDocument/2006/relationships/font" Target="fonts/WorkSansMedium-regular.fntdata"/><Relationship Id="rId37" Type="http://schemas.openxmlformats.org/officeDocument/2006/relationships/font" Target="fonts/WorkSansMedium-boldItalic.fntdata"/><Relationship Id="rId36" Type="http://schemas.openxmlformats.org/officeDocument/2006/relationships/font" Target="fonts/WorkSansMedium-italic.fntdata"/><Relationship Id="rId39" Type="http://schemas.openxmlformats.org/officeDocument/2006/relationships/font" Target="fonts/WorkSans-bold.fntdata"/><Relationship Id="rId38" Type="http://schemas.openxmlformats.org/officeDocument/2006/relationships/font" Target="fonts/WorkSans-regular.fntdata"/><Relationship Id="rId20" Type="http://schemas.openxmlformats.org/officeDocument/2006/relationships/slide" Target="slides/slide13.xml"/><Relationship Id="rId22" Type="http://schemas.openxmlformats.org/officeDocument/2006/relationships/font" Target="fonts/DMSansMedium-regular.fntdata"/><Relationship Id="rId21" Type="http://schemas.openxmlformats.org/officeDocument/2006/relationships/slide" Target="slides/slide14.xml"/><Relationship Id="rId24" Type="http://schemas.openxmlformats.org/officeDocument/2006/relationships/font" Target="fonts/DMSansMedium-italic.fntdata"/><Relationship Id="rId23" Type="http://schemas.openxmlformats.org/officeDocument/2006/relationships/font" Target="fonts/DMSansMedium-bold.fntdata"/><Relationship Id="rId26" Type="http://schemas.openxmlformats.org/officeDocument/2006/relationships/font" Target="fonts/Roboto-regular.fntdata"/><Relationship Id="rId25" Type="http://schemas.openxmlformats.org/officeDocument/2006/relationships/font" Target="fonts/DMSansMedium-boldItalic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29" Type="http://schemas.openxmlformats.org/officeDocument/2006/relationships/font" Target="fonts/Roboto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349dd5d6c01_5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349dd5d6c01_5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34a36c3cc0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34a36c3cc0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349dd5d6c01_5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349dd5d6c01_5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349dd5d6c01_5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349dd5d6c01_5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349dd5d6c01_7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349dd5d6c01_7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49dd5d6c01_5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49dd5d6c01_5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349dd5d6c01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349dd5d6c01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349dd5d6c01_5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349dd5d6c01_5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349dd5d6c01_7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349dd5d6c01_7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349dd5d6c01_5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349dd5d6c01_5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349dd5d6c01_5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349dd5d6c01_5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349dd5d6c01_5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349dd5d6c01_5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34a36c3cc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34a36c3cc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34a36c3cc0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34a36c3cc0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>
            <p:ph idx="2" type="pic"/>
          </p:nvPr>
        </p:nvSpPr>
        <p:spPr>
          <a:xfrm>
            <a:off x="6655200" y="2571900"/>
            <a:ext cx="2488800" cy="2580900"/>
          </a:xfrm>
          <a:prstGeom prst="rect">
            <a:avLst/>
          </a:prstGeom>
          <a:noFill/>
          <a:ln>
            <a:noFill/>
          </a:ln>
        </p:spPr>
      </p:sp>
      <p:sp>
        <p:nvSpPr>
          <p:cNvPr id="11" name="Google Shape;11;p2"/>
          <p:cNvSpPr/>
          <p:nvPr/>
        </p:nvSpPr>
        <p:spPr>
          <a:xfrm>
            <a:off x="0" y="0"/>
            <a:ext cx="6655200" cy="323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5200" y="0"/>
            <a:ext cx="2488800" cy="257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0" y="3234000"/>
            <a:ext cx="6655200" cy="190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800">
              <a:solidFill>
                <a:schemeClr val="accent4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6774850" y="0"/>
            <a:ext cx="2369100" cy="19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type="title"/>
          </p:nvPr>
        </p:nvSpPr>
        <p:spPr>
          <a:xfrm>
            <a:off x="0" y="0"/>
            <a:ext cx="6655200" cy="32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Work Sans"/>
              <a:buNone/>
              <a:defRPr sz="60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3" type="body"/>
          </p:nvPr>
        </p:nvSpPr>
        <p:spPr>
          <a:xfrm>
            <a:off x="131700" y="3950550"/>
            <a:ext cx="2964300" cy="4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big number">
  <p:cSld name="BIG_NUMB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1"/>
          <p:cNvSpPr/>
          <p:nvPr/>
        </p:nvSpPr>
        <p:spPr>
          <a:xfrm>
            <a:off x="747600" y="0"/>
            <a:ext cx="8396400" cy="171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4" name="Google Shape;114;p11"/>
          <p:cNvSpPr txBox="1"/>
          <p:nvPr>
            <p:ph type="title"/>
          </p:nvPr>
        </p:nvSpPr>
        <p:spPr>
          <a:xfrm>
            <a:off x="747500" y="-10775"/>
            <a:ext cx="4358700" cy="14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Work Sans Medium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15" name="Google Shape;115;p11"/>
          <p:cNvSpPr/>
          <p:nvPr/>
        </p:nvSpPr>
        <p:spPr>
          <a:xfrm>
            <a:off x="747600" y="1714500"/>
            <a:ext cx="4597800" cy="171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121212"/>
              </a:solidFill>
            </a:endParaRPr>
          </a:p>
        </p:txBody>
      </p:sp>
      <p:sp>
        <p:nvSpPr>
          <p:cNvPr id="116" name="Google Shape;116;p11"/>
          <p:cNvSpPr/>
          <p:nvPr/>
        </p:nvSpPr>
        <p:spPr>
          <a:xfrm>
            <a:off x="747600" y="3429000"/>
            <a:ext cx="4597800" cy="171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17" name="Google Shape;117;p11"/>
          <p:cNvSpPr txBox="1"/>
          <p:nvPr>
            <p:ph idx="2" type="title"/>
          </p:nvPr>
        </p:nvSpPr>
        <p:spPr>
          <a:xfrm>
            <a:off x="747600" y="1714500"/>
            <a:ext cx="4597800" cy="15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 Medium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18" name="Google Shape;118;p11"/>
          <p:cNvSpPr txBox="1"/>
          <p:nvPr>
            <p:ph idx="3" type="title"/>
          </p:nvPr>
        </p:nvSpPr>
        <p:spPr>
          <a:xfrm>
            <a:off x="747600" y="3439475"/>
            <a:ext cx="4597800" cy="15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Work Sans Medium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19" name="Google Shape;119;p11"/>
          <p:cNvSpPr/>
          <p:nvPr/>
        </p:nvSpPr>
        <p:spPr>
          <a:xfrm>
            <a:off x="0" y="50"/>
            <a:ext cx="747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1"/>
          <p:cNvSpPr txBox="1"/>
          <p:nvPr>
            <p:ph idx="1" type="subTitle"/>
          </p:nvPr>
        </p:nvSpPr>
        <p:spPr>
          <a:xfrm rot="-5400000">
            <a:off x="-329800" y="3924150"/>
            <a:ext cx="1402200" cy="7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4" type="subTitle"/>
          </p:nvPr>
        </p:nvSpPr>
        <p:spPr>
          <a:xfrm rot="-5400000">
            <a:off x="-613650" y="2199900"/>
            <a:ext cx="19710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9pPr>
          </a:lstStyle>
          <a:p/>
        </p:txBody>
      </p:sp>
      <p:sp>
        <p:nvSpPr>
          <p:cNvPr id="122" name="Google Shape;122;p11"/>
          <p:cNvSpPr/>
          <p:nvPr/>
        </p:nvSpPr>
        <p:spPr>
          <a:xfrm>
            <a:off x="5345400" y="1714500"/>
            <a:ext cx="3798600" cy="342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3" name="Google Shape;123;p11"/>
          <p:cNvSpPr txBox="1"/>
          <p:nvPr>
            <p:ph idx="5" type="title"/>
          </p:nvPr>
        </p:nvSpPr>
        <p:spPr>
          <a:xfrm>
            <a:off x="5345425" y="1714500"/>
            <a:ext cx="3798600" cy="16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Work Sans Medium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24" name="Google Shape;124;p11"/>
          <p:cNvSpPr txBox="1"/>
          <p:nvPr>
            <p:ph idx="6" type="subTitle"/>
          </p:nvPr>
        </p:nvSpPr>
        <p:spPr>
          <a:xfrm>
            <a:off x="743700" y="890725"/>
            <a:ext cx="4597800" cy="83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5" name="Google Shape;125;p11"/>
          <p:cNvSpPr txBox="1"/>
          <p:nvPr>
            <p:ph idx="7" type="subTitle"/>
          </p:nvPr>
        </p:nvSpPr>
        <p:spPr>
          <a:xfrm>
            <a:off x="747600" y="2605775"/>
            <a:ext cx="4597800" cy="83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11"/>
          <p:cNvSpPr txBox="1"/>
          <p:nvPr>
            <p:ph idx="8" type="subTitle"/>
          </p:nvPr>
        </p:nvSpPr>
        <p:spPr>
          <a:xfrm>
            <a:off x="743700" y="4320825"/>
            <a:ext cx="4597800" cy="83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9" type="subTitle"/>
          </p:nvPr>
        </p:nvSpPr>
        <p:spPr>
          <a:xfrm>
            <a:off x="5341500" y="4320825"/>
            <a:ext cx="3802500" cy="83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8" name="Google Shape;128;p11"/>
          <p:cNvSpPr txBox="1"/>
          <p:nvPr>
            <p:ph idx="12" type="sldNum"/>
          </p:nvPr>
        </p:nvSpPr>
        <p:spPr>
          <a:xfrm>
            <a:off x="0" y="145525"/>
            <a:ext cx="747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Clr>
                <a:schemeClr val="dk1"/>
              </a:buClr>
              <a:buSzPts val="1100"/>
              <a:buNone/>
              <a:defRPr/>
            </a:lvl1pPr>
            <a:lvl2pPr lvl="1" algn="ctr">
              <a:buClr>
                <a:schemeClr val="dk1"/>
              </a:buClr>
              <a:buSzPts val="1100"/>
              <a:buNone/>
              <a:defRPr/>
            </a:lvl2pPr>
            <a:lvl3pPr lvl="2" algn="ctr">
              <a:buClr>
                <a:schemeClr val="dk1"/>
              </a:buClr>
              <a:buSzPts val="1100"/>
              <a:buNone/>
              <a:defRPr/>
            </a:lvl3pPr>
            <a:lvl4pPr lvl="3" algn="ctr">
              <a:buClr>
                <a:schemeClr val="dk1"/>
              </a:buClr>
              <a:buSzPts val="1100"/>
              <a:buNone/>
              <a:defRPr/>
            </a:lvl4pPr>
            <a:lvl5pPr lvl="4" algn="ctr">
              <a:buClr>
                <a:schemeClr val="dk1"/>
              </a:buClr>
              <a:buSzPts val="1100"/>
              <a:buNone/>
              <a:defRPr/>
            </a:lvl5pPr>
            <a:lvl6pPr lvl="5" algn="ctr">
              <a:buClr>
                <a:schemeClr val="dk1"/>
              </a:buClr>
              <a:buSzPts val="1100"/>
              <a:buNone/>
              <a:defRPr/>
            </a:lvl6pPr>
            <a:lvl7pPr lvl="6" algn="ctr">
              <a:buClr>
                <a:schemeClr val="dk1"/>
              </a:buClr>
              <a:buSzPts val="1100"/>
              <a:buNone/>
              <a:defRPr/>
            </a:lvl7pPr>
            <a:lvl8pPr lvl="7" algn="ctr">
              <a:buClr>
                <a:schemeClr val="dk1"/>
              </a:buClr>
              <a:buSzPts val="1100"/>
              <a:buNone/>
              <a:defRPr/>
            </a:lvl8pPr>
            <a:lvl9pPr lvl="8" algn="ctr">
              <a:buClr>
                <a:schemeClr val="dk1"/>
              </a:buClr>
              <a:buSzPts val="1100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chart">
  <p:cSld name="TITLE_18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"/>
          <p:cNvSpPr/>
          <p:nvPr/>
        </p:nvSpPr>
        <p:spPr>
          <a:xfrm>
            <a:off x="747600" y="25"/>
            <a:ext cx="8396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31" name="Google Shape;131;p12"/>
          <p:cNvSpPr/>
          <p:nvPr/>
        </p:nvSpPr>
        <p:spPr>
          <a:xfrm>
            <a:off x="3892827" y="739300"/>
            <a:ext cx="5105700" cy="66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2"/>
          <p:cNvSpPr/>
          <p:nvPr/>
        </p:nvSpPr>
        <p:spPr>
          <a:xfrm>
            <a:off x="0" y="50"/>
            <a:ext cx="747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2"/>
          <p:cNvSpPr txBox="1"/>
          <p:nvPr>
            <p:ph idx="1" type="subTitle"/>
          </p:nvPr>
        </p:nvSpPr>
        <p:spPr>
          <a:xfrm rot="-5400000">
            <a:off x="-329800" y="3924150"/>
            <a:ext cx="1402200" cy="7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9pPr>
          </a:lstStyle>
          <a:p/>
        </p:txBody>
      </p:sp>
      <p:sp>
        <p:nvSpPr>
          <p:cNvPr id="134" name="Google Shape;134;p12"/>
          <p:cNvSpPr txBox="1"/>
          <p:nvPr>
            <p:ph idx="2" type="subTitle"/>
          </p:nvPr>
        </p:nvSpPr>
        <p:spPr>
          <a:xfrm rot="-5400000">
            <a:off x="-613650" y="2199900"/>
            <a:ext cx="19710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9pPr>
          </a:lstStyle>
          <a:p/>
        </p:txBody>
      </p:sp>
      <p:sp>
        <p:nvSpPr>
          <p:cNvPr id="135" name="Google Shape;135;p12"/>
          <p:cNvSpPr txBox="1"/>
          <p:nvPr>
            <p:ph idx="3" type="subTitle"/>
          </p:nvPr>
        </p:nvSpPr>
        <p:spPr>
          <a:xfrm>
            <a:off x="1057550" y="187075"/>
            <a:ext cx="2893200" cy="6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Medium"/>
              <a:buNone/>
              <a:defRPr sz="10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9pPr>
          </a:lstStyle>
          <a:p/>
        </p:txBody>
      </p:sp>
      <p:sp>
        <p:nvSpPr>
          <p:cNvPr id="136" name="Google Shape;136;p12"/>
          <p:cNvSpPr/>
          <p:nvPr/>
        </p:nvSpPr>
        <p:spPr>
          <a:xfrm>
            <a:off x="1057551" y="1400900"/>
            <a:ext cx="7940700" cy="35970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2121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7" name="Google Shape;137;p12"/>
          <p:cNvSpPr txBox="1"/>
          <p:nvPr>
            <p:ph type="title"/>
          </p:nvPr>
        </p:nvSpPr>
        <p:spPr>
          <a:xfrm>
            <a:off x="1167250" y="1400900"/>
            <a:ext cx="1638600" cy="11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38" name="Google Shape;138;p12"/>
          <p:cNvCxnSpPr/>
          <p:nvPr/>
        </p:nvCxnSpPr>
        <p:spPr>
          <a:xfrm>
            <a:off x="1057550" y="2600100"/>
            <a:ext cx="7940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12"/>
          <p:cNvCxnSpPr/>
          <p:nvPr/>
        </p:nvCxnSpPr>
        <p:spPr>
          <a:xfrm>
            <a:off x="1057550" y="3799000"/>
            <a:ext cx="7940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12"/>
          <p:cNvSpPr txBox="1"/>
          <p:nvPr>
            <p:ph idx="4" type="title"/>
          </p:nvPr>
        </p:nvSpPr>
        <p:spPr>
          <a:xfrm>
            <a:off x="1167250" y="2600100"/>
            <a:ext cx="1638600" cy="11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12"/>
          <p:cNvSpPr txBox="1"/>
          <p:nvPr>
            <p:ph idx="5" type="title"/>
          </p:nvPr>
        </p:nvSpPr>
        <p:spPr>
          <a:xfrm>
            <a:off x="1167250" y="3799000"/>
            <a:ext cx="1638600" cy="11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2" name="Google Shape;142;p12"/>
          <p:cNvSpPr txBox="1"/>
          <p:nvPr>
            <p:ph idx="6" type="body"/>
          </p:nvPr>
        </p:nvSpPr>
        <p:spPr>
          <a:xfrm>
            <a:off x="3892825" y="1401350"/>
            <a:ext cx="1953000" cy="11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●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○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■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●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○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■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●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○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■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43" name="Google Shape;143;p12"/>
          <p:cNvSpPr txBox="1"/>
          <p:nvPr>
            <p:ph idx="7" type="body"/>
          </p:nvPr>
        </p:nvSpPr>
        <p:spPr>
          <a:xfrm>
            <a:off x="6655050" y="1401350"/>
            <a:ext cx="2197500" cy="11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●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○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■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●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○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■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●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○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■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44" name="Google Shape;144;p12"/>
          <p:cNvSpPr txBox="1"/>
          <p:nvPr>
            <p:ph idx="8" type="body"/>
          </p:nvPr>
        </p:nvSpPr>
        <p:spPr>
          <a:xfrm>
            <a:off x="3892825" y="2600000"/>
            <a:ext cx="1953000" cy="11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●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○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■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●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○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■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●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○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■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45" name="Google Shape;145;p12"/>
          <p:cNvSpPr txBox="1"/>
          <p:nvPr>
            <p:ph idx="9" type="body"/>
          </p:nvPr>
        </p:nvSpPr>
        <p:spPr>
          <a:xfrm>
            <a:off x="6655050" y="2600000"/>
            <a:ext cx="2197500" cy="11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●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○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■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●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○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■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●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○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■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46" name="Google Shape;146;p12"/>
          <p:cNvSpPr txBox="1"/>
          <p:nvPr>
            <p:ph idx="13" type="body"/>
          </p:nvPr>
        </p:nvSpPr>
        <p:spPr>
          <a:xfrm>
            <a:off x="3892825" y="3799200"/>
            <a:ext cx="1953000" cy="11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●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○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■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●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○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■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●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○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■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47" name="Google Shape;147;p12"/>
          <p:cNvSpPr txBox="1"/>
          <p:nvPr>
            <p:ph idx="14" type="body"/>
          </p:nvPr>
        </p:nvSpPr>
        <p:spPr>
          <a:xfrm>
            <a:off x="6655050" y="3799200"/>
            <a:ext cx="2197500" cy="11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●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○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■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●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○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■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●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○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Char char="■"/>
              <a:defRPr sz="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48" name="Google Shape;148;p12"/>
          <p:cNvSpPr txBox="1"/>
          <p:nvPr>
            <p:ph idx="15" type="title"/>
          </p:nvPr>
        </p:nvSpPr>
        <p:spPr>
          <a:xfrm>
            <a:off x="3892825" y="749650"/>
            <a:ext cx="19530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9" name="Google Shape;149;p12"/>
          <p:cNvSpPr txBox="1"/>
          <p:nvPr>
            <p:ph idx="16" type="title"/>
          </p:nvPr>
        </p:nvSpPr>
        <p:spPr>
          <a:xfrm>
            <a:off x="6655050" y="749650"/>
            <a:ext cx="18480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0" name="Google Shape;150;p12"/>
          <p:cNvSpPr txBox="1"/>
          <p:nvPr>
            <p:ph idx="12" type="sldNum"/>
          </p:nvPr>
        </p:nvSpPr>
        <p:spPr>
          <a:xfrm>
            <a:off x="0" y="145525"/>
            <a:ext cx="747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Clr>
                <a:schemeClr val="dk1"/>
              </a:buClr>
              <a:buSzPts val="1100"/>
              <a:buNone/>
              <a:defRPr/>
            </a:lvl1pPr>
            <a:lvl2pPr lvl="1" algn="ctr">
              <a:buClr>
                <a:schemeClr val="dk1"/>
              </a:buClr>
              <a:buSzPts val="1100"/>
              <a:buNone/>
              <a:defRPr/>
            </a:lvl2pPr>
            <a:lvl3pPr lvl="2" algn="ctr">
              <a:buClr>
                <a:schemeClr val="dk1"/>
              </a:buClr>
              <a:buSzPts val="1100"/>
              <a:buNone/>
              <a:defRPr/>
            </a:lvl3pPr>
            <a:lvl4pPr lvl="3" algn="ctr">
              <a:buClr>
                <a:schemeClr val="dk1"/>
              </a:buClr>
              <a:buSzPts val="1100"/>
              <a:buNone/>
              <a:defRPr/>
            </a:lvl4pPr>
            <a:lvl5pPr lvl="4" algn="ctr">
              <a:buClr>
                <a:schemeClr val="dk1"/>
              </a:buClr>
              <a:buSzPts val="1100"/>
              <a:buNone/>
              <a:defRPr/>
            </a:lvl5pPr>
            <a:lvl6pPr lvl="5" algn="ctr">
              <a:buClr>
                <a:schemeClr val="dk1"/>
              </a:buClr>
              <a:buSzPts val="1100"/>
              <a:buNone/>
              <a:defRPr/>
            </a:lvl6pPr>
            <a:lvl7pPr lvl="6" algn="ctr">
              <a:buClr>
                <a:schemeClr val="dk1"/>
              </a:buClr>
              <a:buSzPts val="1100"/>
              <a:buNone/>
              <a:defRPr/>
            </a:lvl7pPr>
            <a:lvl8pPr lvl="7" algn="ctr">
              <a:buClr>
                <a:schemeClr val="dk1"/>
              </a:buClr>
              <a:buSzPts val="1100"/>
              <a:buNone/>
              <a:defRPr/>
            </a:lvl8pPr>
            <a:lvl9pPr lvl="8" algn="ctr">
              <a:buClr>
                <a:schemeClr val="dk1"/>
              </a:buClr>
              <a:buSzPts val="1100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photo slide">
  <p:cSld name="TITLE_12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"/>
          <p:cNvSpPr/>
          <p:nvPr/>
        </p:nvSpPr>
        <p:spPr>
          <a:xfrm>
            <a:off x="0" y="50"/>
            <a:ext cx="747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53" name="Google Shape;153;p13"/>
          <p:cNvSpPr txBox="1"/>
          <p:nvPr>
            <p:ph idx="1" type="subTitle"/>
          </p:nvPr>
        </p:nvSpPr>
        <p:spPr>
          <a:xfrm rot="-5400000">
            <a:off x="-329800" y="3924150"/>
            <a:ext cx="1402200" cy="7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9pPr>
          </a:lstStyle>
          <a:p/>
        </p:txBody>
      </p:sp>
      <p:sp>
        <p:nvSpPr>
          <p:cNvPr id="154" name="Google Shape;154;p13"/>
          <p:cNvSpPr txBox="1"/>
          <p:nvPr>
            <p:ph idx="2" type="subTitle"/>
          </p:nvPr>
        </p:nvSpPr>
        <p:spPr>
          <a:xfrm rot="-5400000">
            <a:off x="-613650" y="2199900"/>
            <a:ext cx="19710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9pPr>
          </a:lstStyle>
          <a:p/>
        </p:txBody>
      </p:sp>
      <p:sp>
        <p:nvSpPr>
          <p:cNvPr id="155" name="Google Shape;155;p13"/>
          <p:cNvSpPr/>
          <p:nvPr/>
        </p:nvSpPr>
        <p:spPr>
          <a:xfrm>
            <a:off x="747725" y="0"/>
            <a:ext cx="6563100" cy="147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2121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56" name="Google Shape;156;p13"/>
          <p:cNvSpPr/>
          <p:nvPr/>
        </p:nvSpPr>
        <p:spPr>
          <a:xfrm>
            <a:off x="747600" y="1477825"/>
            <a:ext cx="6563100" cy="36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800"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57" name="Google Shape;157;p13"/>
          <p:cNvSpPr/>
          <p:nvPr/>
        </p:nvSpPr>
        <p:spPr>
          <a:xfrm>
            <a:off x="7310825" y="25"/>
            <a:ext cx="1833300" cy="147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800"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58" name="Google Shape;158;p13"/>
          <p:cNvSpPr/>
          <p:nvPr>
            <p:ph idx="3" type="pic"/>
          </p:nvPr>
        </p:nvSpPr>
        <p:spPr>
          <a:xfrm>
            <a:off x="7315700" y="1477825"/>
            <a:ext cx="1833300" cy="366570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13"/>
          <p:cNvSpPr txBox="1"/>
          <p:nvPr>
            <p:ph type="title"/>
          </p:nvPr>
        </p:nvSpPr>
        <p:spPr>
          <a:xfrm>
            <a:off x="905800" y="130725"/>
            <a:ext cx="6251700" cy="12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"/>
              <a:buNone/>
              <a:defRPr sz="6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/>
            </a:lvl9pPr>
          </a:lstStyle>
          <a:p/>
        </p:txBody>
      </p:sp>
      <p:sp>
        <p:nvSpPr>
          <p:cNvPr id="160" name="Google Shape;160;p13"/>
          <p:cNvSpPr txBox="1"/>
          <p:nvPr>
            <p:ph idx="4" type="body"/>
          </p:nvPr>
        </p:nvSpPr>
        <p:spPr>
          <a:xfrm>
            <a:off x="905800" y="1586250"/>
            <a:ext cx="6251700" cy="3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■"/>
              <a:defRPr/>
            </a:lvl9pPr>
          </a:lstStyle>
          <a:p/>
        </p:txBody>
      </p:sp>
      <p:sp>
        <p:nvSpPr>
          <p:cNvPr id="161" name="Google Shape;161;p13"/>
          <p:cNvSpPr txBox="1"/>
          <p:nvPr>
            <p:ph idx="12" type="sldNum"/>
          </p:nvPr>
        </p:nvSpPr>
        <p:spPr>
          <a:xfrm>
            <a:off x="0" y="145525"/>
            <a:ext cx="747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Clr>
                <a:schemeClr val="dk1"/>
              </a:buClr>
              <a:buSzPts val="1100"/>
              <a:buNone/>
              <a:defRPr/>
            </a:lvl1pPr>
            <a:lvl2pPr lvl="1" algn="ctr">
              <a:buClr>
                <a:schemeClr val="dk1"/>
              </a:buClr>
              <a:buSzPts val="1100"/>
              <a:buNone/>
              <a:defRPr/>
            </a:lvl2pPr>
            <a:lvl3pPr lvl="2" algn="ctr">
              <a:buClr>
                <a:schemeClr val="dk1"/>
              </a:buClr>
              <a:buSzPts val="1100"/>
              <a:buNone/>
              <a:defRPr/>
            </a:lvl3pPr>
            <a:lvl4pPr lvl="3" algn="ctr">
              <a:buClr>
                <a:schemeClr val="dk1"/>
              </a:buClr>
              <a:buSzPts val="1100"/>
              <a:buNone/>
              <a:defRPr/>
            </a:lvl4pPr>
            <a:lvl5pPr lvl="4" algn="ctr">
              <a:buClr>
                <a:schemeClr val="dk1"/>
              </a:buClr>
              <a:buSzPts val="1100"/>
              <a:buNone/>
              <a:defRPr/>
            </a:lvl5pPr>
            <a:lvl6pPr lvl="5" algn="ctr">
              <a:buClr>
                <a:schemeClr val="dk1"/>
              </a:buClr>
              <a:buSzPts val="1100"/>
              <a:buNone/>
              <a:defRPr/>
            </a:lvl6pPr>
            <a:lvl7pPr lvl="6" algn="ctr">
              <a:buClr>
                <a:schemeClr val="dk1"/>
              </a:buClr>
              <a:buSzPts val="1100"/>
              <a:buNone/>
              <a:defRPr/>
            </a:lvl7pPr>
            <a:lvl8pPr lvl="7" algn="ctr">
              <a:buClr>
                <a:schemeClr val="dk1"/>
              </a:buClr>
              <a:buSzPts val="1100"/>
              <a:buNone/>
              <a:defRPr/>
            </a:lvl8pPr>
            <a:lvl9pPr lvl="8" algn="ctr">
              <a:buClr>
                <a:schemeClr val="dk1"/>
              </a:buClr>
              <a:buSzPts val="1100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ives">
  <p:cSld name="TITLE_14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4"/>
          <p:cNvSpPr/>
          <p:nvPr/>
        </p:nvSpPr>
        <p:spPr>
          <a:xfrm>
            <a:off x="0" y="50"/>
            <a:ext cx="747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4"/>
          <p:cNvSpPr txBox="1"/>
          <p:nvPr>
            <p:ph idx="1" type="subTitle"/>
          </p:nvPr>
        </p:nvSpPr>
        <p:spPr>
          <a:xfrm rot="-5400000">
            <a:off x="-329800" y="3924150"/>
            <a:ext cx="1402200" cy="7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9pPr>
          </a:lstStyle>
          <a:p/>
        </p:txBody>
      </p:sp>
      <p:sp>
        <p:nvSpPr>
          <p:cNvPr id="165" name="Google Shape;165;p14"/>
          <p:cNvSpPr txBox="1"/>
          <p:nvPr>
            <p:ph idx="2" type="subTitle"/>
          </p:nvPr>
        </p:nvSpPr>
        <p:spPr>
          <a:xfrm rot="-5400000">
            <a:off x="-613650" y="2199900"/>
            <a:ext cx="19710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9pPr>
          </a:lstStyle>
          <a:p/>
        </p:txBody>
      </p:sp>
      <p:sp>
        <p:nvSpPr>
          <p:cNvPr id="166" name="Google Shape;166;p14"/>
          <p:cNvSpPr/>
          <p:nvPr/>
        </p:nvSpPr>
        <p:spPr>
          <a:xfrm>
            <a:off x="747600" y="0"/>
            <a:ext cx="45123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7" name="Google Shape;167;p14"/>
          <p:cNvSpPr txBox="1"/>
          <p:nvPr>
            <p:ph type="title"/>
          </p:nvPr>
        </p:nvSpPr>
        <p:spPr>
          <a:xfrm>
            <a:off x="957900" y="3370175"/>
            <a:ext cx="4083900" cy="11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68" name="Google Shape;168;p14"/>
          <p:cNvSpPr txBox="1"/>
          <p:nvPr>
            <p:ph idx="3" type="subTitle"/>
          </p:nvPr>
        </p:nvSpPr>
        <p:spPr>
          <a:xfrm>
            <a:off x="957900" y="2912525"/>
            <a:ext cx="20451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 Medium"/>
              <a:buNone/>
              <a:defRPr sz="1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9" name="Google Shape;169;p14"/>
          <p:cNvSpPr/>
          <p:nvPr/>
        </p:nvSpPr>
        <p:spPr>
          <a:xfrm>
            <a:off x="5259900" y="50"/>
            <a:ext cx="3884100" cy="1285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4"/>
          <p:cNvSpPr/>
          <p:nvPr/>
        </p:nvSpPr>
        <p:spPr>
          <a:xfrm>
            <a:off x="5259900" y="1285925"/>
            <a:ext cx="3884100" cy="12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71" name="Google Shape;171;p14"/>
          <p:cNvSpPr/>
          <p:nvPr/>
        </p:nvSpPr>
        <p:spPr>
          <a:xfrm>
            <a:off x="5259900" y="2571800"/>
            <a:ext cx="3884100" cy="128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72" name="Google Shape;172;p14"/>
          <p:cNvSpPr/>
          <p:nvPr/>
        </p:nvSpPr>
        <p:spPr>
          <a:xfrm>
            <a:off x="5263450" y="3857675"/>
            <a:ext cx="3884100" cy="128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73" name="Google Shape;173;p14"/>
          <p:cNvSpPr txBox="1"/>
          <p:nvPr>
            <p:ph idx="4" type="title"/>
          </p:nvPr>
        </p:nvSpPr>
        <p:spPr>
          <a:xfrm>
            <a:off x="5259900" y="-100"/>
            <a:ext cx="3876300" cy="12861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" name="Google Shape;174;p14"/>
          <p:cNvSpPr txBox="1"/>
          <p:nvPr>
            <p:ph idx="5" type="title"/>
          </p:nvPr>
        </p:nvSpPr>
        <p:spPr>
          <a:xfrm>
            <a:off x="5259850" y="1285775"/>
            <a:ext cx="3884100" cy="12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5" name="Google Shape;175;p14"/>
          <p:cNvSpPr txBox="1"/>
          <p:nvPr>
            <p:ph idx="6" type="title"/>
          </p:nvPr>
        </p:nvSpPr>
        <p:spPr>
          <a:xfrm>
            <a:off x="5259900" y="2571800"/>
            <a:ext cx="3539100" cy="12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6" name="Google Shape;176;p14"/>
          <p:cNvSpPr txBox="1"/>
          <p:nvPr>
            <p:ph idx="7" type="title"/>
          </p:nvPr>
        </p:nvSpPr>
        <p:spPr>
          <a:xfrm>
            <a:off x="5266966" y="3857975"/>
            <a:ext cx="3876300" cy="12861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7" name="Google Shape;177;p14"/>
          <p:cNvSpPr txBox="1"/>
          <p:nvPr>
            <p:ph idx="8" type="body"/>
          </p:nvPr>
        </p:nvSpPr>
        <p:spPr>
          <a:xfrm>
            <a:off x="5263450" y="683550"/>
            <a:ext cx="38841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178" name="Google Shape;178;p14"/>
          <p:cNvSpPr txBox="1"/>
          <p:nvPr>
            <p:ph idx="9" type="body"/>
          </p:nvPr>
        </p:nvSpPr>
        <p:spPr>
          <a:xfrm>
            <a:off x="5263800" y="1969325"/>
            <a:ext cx="38841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179" name="Google Shape;179;p14"/>
          <p:cNvSpPr txBox="1"/>
          <p:nvPr>
            <p:ph idx="13" type="body"/>
          </p:nvPr>
        </p:nvSpPr>
        <p:spPr>
          <a:xfrm>
            <a:off x="5256000" y="3229925"/>
            <a:ext cx="38841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180" name="Google Shape;180;p14"/>
          <p:cNvSpPr txBox="1"/>
          <p:nvPr>
            <p:ph idx="14" type="body"/>
          </p:nvPr>
        </p:nvSpPr>
        <p:spPr>
          <a:xfrm>
            <a:off x="5263450" y="4541675"/>
            <a:ext cx="38841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181" name="Google Shape;181;p14"/>
          <p:cNvSpPr txBox="1"/>
          <p:nvPr>
            <p:ph idx="12" type="sldNum"/>
          </p:nvPr>
        </p:nvSpPr>
        <p:spPr>
          <a:xfrm>
            <a:off x="0" y="145525"/>
            <a:ext cx="747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Clr>
                <a:schemeClr val="dk1"/>
              </a:buClr>
              <a:buSzPts val="1100"/>
              <a:buNone/>
              <a:defRPr/>
            </a:lvl1pPr>
            <a:lvl2pPr lvl="1" algn="ctr">
              <a:buClr>
                <a:schemeClr val="dk1"/>
              </a:buClr>
              <a:buSzPts val="1100"/>
              <a:buNone/>
              <a:defRPr/>
            </a:lvl2pPr>
            <a:lvl3pPr lvl="2" algn="ctr">
              <a:buClr>
                <a:schemeClr val="dk1"/>
              </a:buClr>
              <a:buSzPts val="1100"/>
              <a:buNone/>
              <a:defRPr/>
            </a:lvl3pPr>
            <a:lvl4pPr lvl="3" algn="ctr">
              <a:buClr>
                <a:schemeClr val="dk1"/>
              </a:buClr>
              <a:buSzPts val="1100"/>
              <a:buNone/>
              <a:defRPr/>
            </a:lvl4pPr>
            <a:lvl5pPr lvl="4" algn="ctr">
              <a:buClr>
                <a:schemeClr val="dk1"/>
              </a:buClr>
              <a:buSzPts val="1100"/>
              <a:buNone/>
              <a:defRPr/>
            </a:lvl5pPr>
            <a:lvl6pPr lvl="5" algn="ctr">
              <a:buClr>
                <a:schemeClr val="dk1"/>
              </a:buClr>
              <a:buSzPts val="1100"/>
              <a:buNone/>
              <a:defRPr/>
            </a:lvl6pPr>
            <a:lvl7pPr lvl="6" algn="ctr">
              <a:buClr>
                <a:schemeClr val="dk1"/>
              </a:buClr>
              <a:buSzPts val="1100"/>
              <a:buNone/>
              <a:defRPr/>
            </a:lvl7pPr>
            <a:lvl8pPr lvl="7" algn="ctr">
              <a:buClr>
                <a:schemeClr val="dk1"/>
              </a:buClr>
              <a:buSzPts val="1100"/>
              <a:buNone/>
              <a:defRPr/>
            </a:lvl8pPr>
            <a:lvl9pPr lvl="8" algn="ctr">
              <a:buClr>
                <a:schemeClr val="dk1"/>
              </a:buClr>
              <a:buSzPts val="1100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s">
  <p:cSld name="TITLE_19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5"/>
          <p:cNvSpPr/>
          <p:nvPr/>
        </p:nvSpPr>
        <p:spPr>
          <a:xfrm>
            <a:off x="0" y="50"/>
            <a:ext cx="747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5"/>
          <p:cNvSpPr txBox="1"/>
          <p:nvPr>
            <p:ph idx="1" type="subTitle"/>
          </p:nvPr>
        </p:nvSpPr>
        <p:spPr>
          <a:xfrm rot="-5400000">
            <a:off x="-329800" y="3924150"/>
            <a:ext cx="1402200" cy="7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9pPr>
          </a:lstStyle>
          <a:p/>
        </p:txBody>
      </p:sp>
      <p:sp>
        <p:nvSpPr>
          <p:cNvPr id="185" name="Google Shape;185;p15"/>
          <p:cNvSpPr txBox="1"/>
          <p:nvPr>
            <p:ph idx="2" type="subTitle"/>
          </p:nvPr>
        </p:nvSpPr>
        <p:spPr>
          <a:xfrm rot="-5400000">
            <a:off x="-613650" y="2199900"/>
            <a:ext cx="19710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9pPr>
          </a:lstStyle>
          <a:p/>
        </p:txBody>
      </p:sp>
      <p:sp>
        <p:nvSpPr>
          <p:cNvPr id="186" name="Google Shape;186;p15"/>
          <p:cNvSpPr/>
          <p:nvPr/>
        </p:nvSpPr>
        <p:spPr>
          <a:xfrm>
            <a:off x="1983450" y="1918800"/>
            <a:ext cx="7160400" cy="64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5"/>
          <p:cNvSpPr/>
          <p:nvPr/>
        </p:nvSpPr>
        <p:spPr>
          <a:xfrm>
            <a:off x="1983450" y="2563138"/>
            <a:ext cx="7160400" cy="64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5"/>
          <p:cNvSpPr/>
          <p:nvPr/>
        </p:nvSpPr>
        <p:spPr>
          <a:xfrm>
            <a:off x="1983450" y="3207550"/>
            <a:ext cx="7160400" cy="64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5"/>
          <p:cNvSpPr/>
          <p:nvPr/>
        </p:nvSpPr>
        <p:spPr>
          <a:xfrm>
            <a:off x="1983450" y="3851888"/>
            <a:ext cx="7160400" cy="64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5"/>
          <p:cNvSpPr/>
          <p:nvPr/>
        </p:nvSpPr>
        <p:spPr>
          <a:xfrm>
            <a:off x="1983450" y="4496300"/>
            <a:ext cx="7160400" cy="64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1" name="Google Shape;191;p15"/>
          <p:cNvCxnSpPr/>
          <p:nvPr/>
        </p:nvCxnSpPr>
        <p:spPr>
          <a:xfrm>
            <a:off x="743700" y="2563200"/>
            <a:ext cx="8400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15"/>
          <p:cNvCxnSpPr/>
          <p:nvPr/>
        </p:nvCxnSpPr>
        <p:spPr>
          <a:xfrm>
            <a:off x="743700" y="3207550"/>
            <a:ext cx="8400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15"/>
          <p:cNvCxnSpPr/>
          <p:nvPr/>
        </p:nvCxnSpPr>
        <p:spPr>
          <a:xfrm>
            <a:off x="743700" y="3851950"/>
            <a:ext cx="8400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15"/>
          <p:cNvCxnSpPr/>
          <p:nvPr/>
        </p:nvCxnSpPr>
        <p:spPr>
          <a:xfrm>
            <a:off x="743700" y="4490500"/>
            <a:ext cx="8400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" name="Google Shape;195;p15"/>
          <p:cNvSpPr txBox="1"/>
          <p:nvPr>
            <p:ph idx="3" type="subTitle"/>
          </p:nvPr>
        </p:nvSpPr>
        <p:spPr>
          <a:xfrm>
            <a:off x="2290275" y="1918750"/>
            <a:ext cx="3349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9pPr>
          </a:lstStyle>
          <a:p/>
        </p:txBody>
      </p:sp>
      <p:sp>
        <p:nvSpPr>
          <p:cNvPr id="196" name="Google Shape;196;p15"/>
          <p:cNvSpPr txBox="1"/>
          <p:nvPr>
            <p:ph idx="4" type="subTitle"/>
          </p:nvPr>
        </p:nvSpPr>
        <p:spPr>
          <a:xfrm>
            <a:off x="2290275" y="2563200"/>
            <a:ext cx="3349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9pPr>
          </a:lstStyle>
          <a:p/>
        </p:txBody>
      </p:sp>
      <p:sp>
        <p:nvSpPr>
          <p:cNvPr id="197" name="Google Shape;197;p15"/>
          <p:cNvSpPr txBox="1"/>
          <p:nvPr>
            <p:ph idx="5" type="subTitle"/>
          </p:nvPr>
        </p:nvSpPr>
        <p:spPr>
          <a:xfrm>
            <a:off x="2290275" y="3207550"/>
            <a:ext cx="3349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9pPr>
          </a:lstStyle>
          <a:p/>
        </p:txBody>
      </p:sp>
      <p:sp>
        <p:nvSpPr>
          <p:cNvPr id="198" name="Google Shape;198;p15"/>
          <p:cNvSpPr txBox="1"/>
          <p:nvPr>
            <p:ph idx="6" type="subTitle"/>
          </p:nvPr>
        </p:nvSpPr>
        <p:spPr>
          <a:xfrm>
            <a:off x="2290275" y="3851950"/>
            <a:ext cx="3349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9pPr>
          </a:lstStyle>
          <a:p/>
        </p:txBody>
      </p:sp>
      <p:sp>
        <p:nvSpPr>
          <p:cNvPr id="199" name="Google Shape;199;p15"/>
          <p:cNvSpPr txBox="1"/>
          <p:nvPr>
            <p:ph idx="7" type="subTitle"/>
          </p:nvPr>
        </p:nvSpPr>
        <p:spPr>
          <a:xfrm>
            <a:off x="2290275" y="4490500"/>
            <a:ext cx="3349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9pPr>
          </a:lstStyle>
          <a:p/>
        </p:txBody>
      </p:sp>
      <p:sp>
        <p:nvSpPr>
          <p:cNvPr id="200" name="Google Shape;200;p15"/>
          <p:cNvSpPr txBox="1"/>
          <p:nvPr>
            <p:ph idx="8" type="subTitle"/>
          </p:nvPr>
        </p:nvSpPr>
        <p:spPr>
          <a:xfrm>
            <a:off x="7975750" y="1924600"/>
            <a:ext cx="11904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9pPr>
          </a:lstStyle>
          <a:p/>
        </p:txBody>
      </p:sp>
      <p:sp>
        <p:nvSpPr>
          <p:cNvPr id="201" name="Google Shape;201;p15"/>
          <p:cNvSpPr txBox="1"/>
          <p:nvPr>
            <p:ph idx="9" type="subTitle"/>
          </p:nvPr>
        </p:nvSpPr>
        <p:spPr>
          <a:xfrm>
            <a:off x="7978093" y="2563100"/>
            <a:ext cx="11904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9pPr>
          </a:lstStyle>
          <a:p/>
        </p:txBody>
      </p:sp>
      <p:sp>
        <p:nvSpPr>
          <p:cNvPr id="202" name="Google Shape;202;p15"/>
          <p:cNvSpPr txBox="1"/>
          <p:nvPr>
            <p:ph idx="13" type="subTitle"/>
          </p:nvPr>
        </p:nvSpPr>
        <p:spPr>
          <a:xfrm>
            <a:off x="7975750" y="3204650"/>
            <a:ext cx="11904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9pPr>
          </a:lstStyle>
          <a:p/>
        </p:txBody>
      </p:sp>
      <p:sp>
        <p:nvSpPr>
          <p:cNvPr id="203" name="Google Shape;203;p15"/>
          <p:cNvSpPr txBox="1"/>
          <p:nvPr>
            <p:ph idx="14" type="subTitle"/>
          </p:nvPr>
        </p:nvSpPr>
        <p:spPr>
          <a:xfrm>
            <a:off x="7975750" y="3851900"/>
            <a:ext cx="11904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9pPr>
          </a:lstStyle>
          <a:p/>
        </p:txBody>
      </p:sp>
      <p:sp>
        <p:nvSpPr>
          <p:cNvPr id="204" name="Google Shape;204;p15"/>
          <p:cNvSpPr txBox="1"/>
          <p:nvPr>
            <p:ph idx="15" type="subTitle"/>
          </p:nvPr>
        </p:nvSpPr>
        <p:spPr>
          <a:xfrm>
            <a:off x="7975750" y="4499150"/>
            <a:ext cx="11904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9pPr>
          </a:lstStyle>
          <a:p/>
        </p:txBody>
      </p:sp>
      <p:sp>
        <p:nvSpPr>
          <p:cNvPr id="205" name="Google Shape;205;p15"/>
          <p:cNvSpPr txBox="1"/>
          <p:nvPr>
            <p:ph idx="16" type="subTitle"/>
          </p:nvPr>
        </p:nvSpPr>
        <p:spPr>
          <a:xfrm>
            <a:off x="747600" y="1918775"/>
            <a:ext cx="12360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9pPr>
          </a:lstStyle>
          <a:p/>
        </p:txBody>
      </p:sp>
      <p:sp>
        <p:nvSpPr>
          <p:cNvPr id="206" name="Google Shape;206;p15"/>
          <p:cNvSpPr txBox="1"/>
          <p:nvPr>
            <p:ph idx="17" type="subTitle"/>
          </p:nvPr>
        </p:nvSpPr>
        <p:spPr>
          <a:xfrm>
            <a:off x="747600" y="2563225"/>
            <a:ext cx="12360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9pPr>
          </a:lstStyle>
          <a:p/>
        </p:txBody>
      </p:sp>
      <p:sp>
        <p:nvSpPr>
          <p:cNvPr id="207" name="Google Shape;207;p15"/>
          <p:cNvSpPr txBox="1"/>
          <p:nvPr>
            <p:ph idx="18" type="subTitle"/>
          </p:nvPr>
        </p:nvSpPr>
        <p:spPr>
          <a:xfrm>
            <a:off x="747600" y="3207575"/>
            <a:ext cx="12360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9pPr>
          </a:lstStyle>
          <a:p/>
        </p:txBody>
      </p:sp>
      <p:sp>
        <p:nvSpPr>
          <p:cNvPr id="208" name="Google Shape;208;p15"/>
          <p:cNvSpPr txBox="1"/>
          <p:nvPr>
            <p:ph idx="19" type="subTitle"/>
          </p:nvPr>
        </p:nvSpPr>
        <p:spPr>
          <a:xfrm>
            <a:off x="747600" y="3851975"/>
            <a:ext cx="12360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9pPr>
          </a:lstStyle>
          <a:p/>
        </p:txBody>
      </p:sp>
      <p:sp>
        <p:nvSpPr>
          <p:cNvPr id="209" name="Google Shape;209;p15"/>
          <p:cNvSpPr txBox="1"/>
          <p:nvPr>
            <p:ph idx="20" type="subTitle"/>
          </p:nvPr>
        </p:nvSpPr>
        <p:spPr>
          <a:xfrm>
            <a:off x="747600" y="4490525"/>
            <a:ext cx="12360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9pPr>
          </a:lstStyle>
          <a:p/>
        </p:txBody>
      </p:sp>
      <p:cxnSp>
        <p:nvCxnSpPr>
          <p:cNvPr id="210" name="Google Shape;210;p15"/>
          <p:cNvCxnSpPr/>
          <p:nvPr/>
        </p:nvCxnSpPr>
        <p:spPr>
          <a:xfrm>
            <a:off x="743700" y="5134900"/>
            <a:ext cx="8400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15"/>
          <p:cNvSpPr txBox="1"/>
          <p:nvPr>
            <p:ph type="title"/>
          </p:nvPr>
        </p:nvSpPr>
        <p:spPr>
          <a:xfrm>
            <a:off x="938600" y="50"/>
            <a:ext cx="5001900" cy="191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12" name="Google Shape;212;p15"/>
          <p:cNvCxnSpPr/>
          <p:nvPr/>
        </p:nvCxnSpPr>
        <p:spPr>
          <a:xfrm>
            <a:off x="743700" y="1919475"/>
            <a:ext cx="8400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" name="Google Shape;213;p15"/>
          <p:cNvSpPr txBox="1"/>
          <p:nvPr>
            <p:ph idx="12" type="sldNum"/>
          </p:nvPr>
        </p:nvSpPr>
        <p:spPr>
          <a:xfrm>
            <a:off x="0" y="145525"/>
            <a:ext cx="747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Clr>
                <a:schemeClr val="dk1"/>
              </a:buClr>
              <a:buSzPts val="1100"/>
              <a:buNone/>
              <a:defRPr/>
            </a:lvl1pPr>
            <a:lvl2pPr lvl="1" algn="ctr">
              <a:buClr>
                <a:schemeClr val="dk1"/>
              </a:buClr>
              <a:buSzPts val="1100"/>
              <a:buNone/>
              <a:defRPr/>
            </a:lvl2pPr>
            <a:lvl3pPr lvl="2" algn="ctr">
              <a:buClr>
                <a:schemeClr val="dk1"/>
              </a:buClr>
              <a:buSzPts val="1100"/>
              <a:buNone/>
              <a:defRPr/>
            </a:lvl3pPr>
            <a:lvl4pPr lvl="3" algn="ctr">
              <a:buClr>
                <a:schemeClr val="dk1"/>
              </a:buClr>
              <a:buSzPts val="1100"/>
              <a:buNone/>
              <a:defRPr/>
            </a:lvl4pPr>
            <a:lvl5pPr lvl="4" algn="ctr">
              <a:buClr>
                <a:schemeClr val="dk1"/>
              </a:buClr>
              <a:buSzPts val="1100"/>
              <a:buNone/>
              <a:defRPr/>
            </a:lvl5pPr>
            <a:lvl6pPr lvl="5" algn="ctr">
              <a:buClr>
                <a:schemeClr val="dk1"/>
              </a:buClr>
              <a:buSzPts val="1100"/>
              <a:buNone/>
              <a:defRPr/>
            </a:lvl6pPr>
            <a:lvl7pPr lvl="6" algn="ctr">
              <a:buClr>
                <a:schemeClr val="dk1"/>
              </a:buClr>
              <a:buSzPts val="1100"/>
              <a:buNone/>
              <a:defRPr/>
            </a:lvl7pPr>
            <a:lvl8pPr lvl="7" algn="ctr">
              <a:buClr>
                <a:schemeClr val="dk1"/>
              </a:buClr>
              <a:buSzPts val="1100"/>
              <a:buNone/>
              <a:defRPr/>
            </a:lvl8pPr>
            <a:lvl9pPr lvl="8" algn="ctr">
              <a:buClr>
                <a:schemeClr val="dk1"/>
              </a:buClr>
              <a:buSzPts val="1100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pecific Priorities">
  <p:cSld name="CUSTOM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6"/>
          <p:cNvSpPr/>
          <p:nvPr/>
        </p:nvSpPr>
        <p:spPr>
          <a:xfrm>
            <a:off x="0" y="50"/>
            <a:ext cx="747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6"/>
          <p:cNvSpPr txBox="1"/>
          <p:nvPr>
            <p:ph idx="1" type="subTitle"/>
          </p:nvPr>
        </p:nvSpPr>
        <p:spPr>
          <a:xfrm rot="-5400000">
            <a:off x="-329800" y="3924150"/>
            <a:ext cx="1402200" cy="7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9pPr>
          </a:lstStyle>
          <a:p/>
        </p:txBody>
      </p:sp>
      <p:sp>
        <p:nvSpPr>
          <p:cNvPr id="217" name="Google Shape;217;p16"/>
          <p:cNvSpPr txBox="1"/>
          <p:nvPr>
            <p:ph idx="2" type="subTitle"/>
          </p:nvPr>
        </p:nvSpPr>
        <p:spPr>
          <a:xfrm rot="-5400000">
            <a:off x="-613650" y="2199900"/>
            <a:ext cx="19710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9pPr>
          </a:lstStyle>
          <a:p/>
        </p:txBody>
      </p:sp>
      <p:sp>
        <p:nvSpPr>
          <p:cNvPr id="218" name="Google Shape;218;p16"/>
          <p:cNvSpPr/>
          <p:nvPr/>
        </p:nvSpPr>
        <p:spPr>
          <a:xfrm>
            <a:off x="743700" y="3017138"/>
            <a:ext cx="4202700" cy="2126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/>
          <p:cNvSpPr/>
          <p:nvPr/>
        </p:nvSpPr>
        <p:spPr>
          <a:xfrm>
            <a:off x="4941425" y="3017138"/>
            <a:ext cx="4202700" cy="212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/>
          <p:cNvSpPr/>
          <p:nvPr/>
        </p:nvSpPr>
        <p:spPr>
          <a:xfrm>
            <a:off x="743700" y="890725"/>
            <a:ext cx="4202700" cy="212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6"/>
          <p:cNvSpPr/>
          <p:nvPr/>
        </p:nvSpPr>
        <p:spPr>
          <a:xfrm>
            <a:off x="4941425" y="890725"/>
            <a:ext cx="4202700" cy="2126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2" name="Google Shape;222;p16"/>
          <p:cNvSpPr txBox="1"/>
          <p:nvPr>
            <p:ph type="title"/>
          </p:nvPr>
        </p:nvSpPr>
        <p:spPr>
          <a:xfrm>
            <a:off x="5061113" y="995275"/>
            <a:ext cx="3876300" cy="12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" name="Google Shape;223;p16"/>
          <p:cNvSpPr txBox="1"/>
          <p:nvPr>
            <p:ph idx="3" type="body"/>
          </p:nvPr>
        </p:nvSpPr>
        <p:spPr>
          <a:xfrm>
            <a:off x="5057363" y="1653400"/>
            <a:ext cx="39708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24" name="Google Shape;224;p16"/>
          <p:cNvCxnSpPr/>
          <p:nvPr/>
        </p:nvCxnSpPr>
        <p:spPr>
          <a:xfrm>
            <a:off x="4946400" y="-10950"/>
            <a:ext cx="0" cy="5154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16"/>
          <p:cNvSpPr txBox="1"/>
          <p:nvPr>
            <p:ph idx="12" type="sldNum"/>
          </p:nvPr>
        </p:nvSpPr>
        <p:spPr>
          <a:xfrm>
            <a:off x="0" y="145525"/>
            <a:ext cx="747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Clr>
                <a:schemeClr val="dk1"/>
              </a:buClr>
              <a:buSzPts val="1100"/>
              <a:buNone/>
              <a:defRPr/>
            </a:lvl1pPr>
            <a:lvl2pPr lvl="1" algn="ctr">
              <a:buClr>
                <a:schemeClr val="dk1"/>
              </a:buClr>
              <a:buSzPts val="1100"/>
              <a:buNone/>
              <a:defRPr/>
            </a:lvl2pPr>
            <a:lvl3pPr lvl="2" algn="ctr">
              <a:buClr>
                <a:schemeClr val="dk1"/>
              </a:buClr>
              <a:buSzPts val="1100"/>
              <a:buNone/>
              <a:defRPr/>
            </a:lvl3pPr>
            <a:lvl4pPr lvl="3" algn="ctr">
              <a:buClr>
                <a:schemeClr val="dk1"/>
              </a:buClr>
              <a:buSzPts val="1100"/>
              <a:buNone/>
              <a:defRPr/>
            </a:lvl4pPr>
            <a:lvl5pPr lvl="4" algn="ctr">
              <a:buClr>
                <a:schemeClr val="dk1"/>
              </a:buClr>
              <a:buSzPts val="1100"/>
              <a:buNone/>
              <a:defRPr/>
            </a:lvl5pPr>
            <a:lvl6pPr lvl="5" algn="ctr">
              <a:buClr>
                <a:schemeClr val="dk1"/>
              </a:buClr>
              <a:buSzPts val="1100"/>
              <a:buNone/>
              <a:defRPr/>
            </a:lvl6pPr>
            <a:lvl7pPr lvl="6" algn="ctr">
              <a:buClr>
                <a:schemeClr val="dk1"/>
              </a:buClr>
              <a:buSzPts val="1100"/>
              <a:buNone/>
              <a:defRPr/>
            </a:lvl7pPr>
            <a:lvl8pPr lvl="7" algn="ctr">
              <a:buClr>
                <a:schemeClr val="dk1"/>
              </a:buClr>
              <a:buSzPts val="1100"/>
              <a:buNone/>
              <a:defRPr/>
            </a:lvl8pPr>
            <a:lvl9pPr lvl="8" algn="ctr">
              <a:buClr>
                <a:schemeClr val="dk1"/>
              </a:buClr>
              <a:buSzPts val="1100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16"/>
          <p:cNvSpPr txBox="1"/>
          <p:nvPr>
            <p:ph idx="4" type="title"/>
          </p:nvPr>
        </p:nvSpPr>
        <p:spPr>
          <a:xfrm>
            <a:off x="860913" y="995275"/>
            <a:ext cx="3876300" cy="12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7" name="Google Shape;227;p16"/>
          <p:cNvSpPr txBox="1"/>
          <p:nvPr>
            <p:ph idx="5" type="body"/>
          </p:nvPr>
        </p:nvSpPr>
        <p:spPr>
          <a:xfrm>
            <a:off x="857163" y="1653400"/>
            <a:ext cx="39708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■"/>
              <a:defRPr/>
            </a:lvl9pPr>
          </a:lstStyle>
          <a:p/>
        </p:txBody>
      </p:sp>
      <p:sp>
        <p:nvSpPr>
          <p:cNvPr id="228" name="Google Shape;228;p16"/>
          <p:cNvSpPr txBox="1"/>
          <p:nvPr>
            <p:ph idx="6" type="title"/>
          </p:nvPr>
        </p:nvSpPr>
        <p:spPr>
          <a:xfrm>
            <a:off x="860900" y="3151200"/>
            <a:ext cx="3876300" cy="12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9" name="Google Shape;229;p16"/>
          <p:cNvSpPr txBox="1"/>
          <p:nvPr>
            <p:ph idx="7" type="body"/>
          </p:nvPr>
        </p:nvSpPr>
        <p:spPr>
          <a:xfrm>
            <a:off x="857150" y="3809325"/>
            <a:ext cx="39708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■"/>
              <a:defRPr/>
            </a:lvl9pPr>
          </a:lstStyle>
          <a:p/>
        </p:txBody>
      </p:sp>
      <p:sp>
        <p:nvSpPr>
          <p:cNvPr id="230" name="Google Shape;230;p16"/>
          <p:cNvSpPr txBox="1"/>
          <p:nvPr>
            <p:ph idx="8" type="title"/>
          </p:nvPr>
        </p:nvSpPr>
        <p:spPr>
          <a:xfrm>
            <a:off x="5061113" y="3151200"/>
            <a:ext cx="3876300" cy="12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Work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1" name="Google Shape;231;p16"/>
          <p:cNvSpPr txBox="1"/>
          <p:nvPr>
            <p:ph idx="9" type="body"/>
          </p:nvPr>
        </p:nvSpPr>
        <p:spPr>
          <a:xfrm>
            <a:off x="5057363" y="3809325"/>
            <a:ext cx="39708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■"/>
              <a:defRPr/>
            </a:lvl9pPr>
          </a:lstStyle>
          <a:p/>
        </p:txBody>
      </p:sp>
      <p:sp>
        <p:nvSpPr>
          <p:cNvPr id="232" name="Google Shape;232;p16"/>
          <p:cNvSpPr txBox="1"/>
          <p:nvPr>
            <p:ph idx="13" type="subTitle"/>
          </p:nvPr>
        </p:nvSpPr>
        <p:spPr>
          <a:xfrm>
            <a:off x="747600" y="50"/>
            <a:ext cx="4186200" cy="89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Work Sans Medium"/>
              <a:buNone/>
              <a:defRPr sz="10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3" name="Google Shape;233;p16"/>
          <p:cNvSpPr txBox="1"/>
          <p:nvPr>
            <p:ph idx="14" type="subTitle"/>
          </p:nvPr>
        </p:nvSpPr>
        <p:spPr>
          <a:xfrm>
            <a:off x="4957925" y="1350"/>
            <a:ext cx="4186200" cy="89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Work Sans Medium"/>
              <a:buNone/>
              <a:defRPr sz="10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p/Roadmap">
  <p:cSld name="CUSTOM_2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7"/>
          <p:cNvSpPr/>
          <p:nvPr/>
        </p:nvSpPr>
        <p:spPr>
          <a:xfrm>
            <a:off x="0" y="50"/>
            <a:ext cx="747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7"/>
          <p:cNvSpPr txBox="1"/>
          <p:nvPr>
            <p:ph idx="1" type="subTitle"/>
          </p:nvPr>
        </p:nvSpPr>
        <p:spPr>
          <a:xfrm rot="-5400000">
            <a:off x="-329800" y="3924150"/>
            <a:ext cx="1402200" cy="7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9pPr>
          </a:lstStyle>
          <a:p/>
        </p:txBody>
      </p:sp>
      <p:sp>
        <p:nvSpPr>
          <p:cNvPr id="237" name="Google Shape;237;p17"/>
          <p:cNvSpPr txBox="1"/>
          <p:nvPr>
            <p:ph idx="2" type="subTitle"/>
          </p:nvPr>
        </p:nvSpPr>
        <p:spPr>
          <a:xfrm rot="-5400000">
            <a:off x="-613650" y="2199900"/>
            <a:ext cx="19710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9pPr>
          </a:lstStyle>
          <a:p/>
        </p:txBody>
      </p:sp>
      <p:sp>
        <p:nvSpPr>
          <p:cNvPr id="238" name="Google Shape;238;p17"/>
          <p:cNvSpPr/>
          <p:nvPr/>
        </p:nvSpPr>
        <p:spPr>
          <a:xfrm>
            <a:off x="747600" y="25"/>
            <a:ext cx="8396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21212"/>
              </a:solidFill>
            </a:endParaRPr>
          </a:p>
        </p:txBody>
      </p:sp>
      <p:sp>
        <p:nvSpPr>
          <p:cNvPr id="239" name="Google Shape;239;p17"/>
          <p:cNvSpPr/>
          <p:nvPr/>
        </p:nvSpPr>
        <p:spPr>
          <a:xfrm>
            <a:off x="1441200" y="2646083"/>
            <a:ext cx="1888200" cy="1199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40" name="Google Shape;240;p17"/>
          <p:cNvSpPr/>
          <p:nvPr/>
        </p:nvSpPr>
        <p:spPr>
          <a:xfrm>
            <a:off x="6562425" y="2646083"/>
            <a:ext cx="1888200" cy="119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1" name="Google Shape;241;p17"/>
          <p:cNvCxnSpPr/>
          <p:nvPr/>
        </p:nvCxnSpPr>
        <p:spPr>
          <a:xfrm>
            <a:off x="3329400" y="3245608"/>
            <a:ext cx="3233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17"/>
          <p:cNvCxnSpPr>
            <a:endCxn id="243" idx="0"/>
          </p:cNvCxnSpPr>
          <p:nvPr/>
        </p:nvCxnSpPr>
        <p:spPr>
          <a:xfrm>
            <a:off x="4945950" y="3246950"/>
            <a:ext cx="0" cy="788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" name="Google Shape;244;p17"/>
          <p:cNvSpPr/>
          <p:nvPr/>
        </p:nvSpPr>
        <p:spPr>
          <a:xfrm>
            <a:off x="3967650" y="2117100"/>
            <a:ext cx="1956600" cy="33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43" name="Google Shape;243;p17"/>
          <p:cNvSpPr/>
          <p:nvPr/>
        </p:nvSpPr>
        <p:spPr>
          <a:xfrm>
            <a:off x="3967650" y="4035350"/>
            <a:ext cx="1956600" cy="33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</p:txBody>
      </p:sp>
      <p:cxnSp>
        <p:nvCxnSpPr>
          <p:cNvPr id="245" name="Google Shape;245;p17"/>
          <p:cNvCxnSpPr>
            <a:stCxn id="244" idx="1"/>
          </p:cNvCxnSpPr>
          <p:nvPr/>
        </p:nvCxnSpPr>
        <p:spPr>
          <a:xfrm flipH="1">
            <a:off x="2390250" y="2286450"/>
            <a:ext cx="1577400" cy="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17"/>
          <p:cNvCxnSpPr/>
          <p:nvPr/>
        </p:nvCxnSpPr>
        <p:spPr>
          <a:xfrm rot="10800000">
            <a:off x="5924300" y="2286450"/>
            <a:ext cx="1576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17"/>
          <p:cNvCxnSpPr/>
          <p:nvPr/>
        </p:nvCxnSpPr>
        <p:spPr>
          <a:xfrm>
            <a:off x="2385375" y="2282525"/>
            <a:ext cx="0" cy="363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17"/>
          <p:cNvCxnSpPr/>
          <p:nvPr/>
        </p:nvCxnSpPr>
        <p:spPr>
          <a:xfrm>
            <a:off x="7506525" y="2282525"/>
            <a:ext cx="0" cy="363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17"/>
          <p:cNvSpPr/>
          <p:nvPr/>
        </p:nvSpPr>
        <p:spPr>
          <a:xfrm>
            <a:off x="4906777" y="3206438"/>
            <a:ext cx="78300" cy="78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7"/>
          <p:cNvSpPr/>
          <p:nvPr/>
        </p:nvSpPr>
        <p:spPr>
          <a:xfrm>
            <a:off x="747600" y="50"/>
            <a:ext cx="8396700" cy="1819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7"/>
          <p:cNvSpPr txBox="1"/>
          <p:nvPr>
            <p:ph type="title"/>
          </p:nvPr>
        </p:nvSpPr>
        <p:spPr>
          <a:xfrm>
            <a:off x="1037175" y="504938"/>
            <a:ext cx="3593700" cy="11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52" name="Google Shape;252;p17"/>
          <p:cNvSpPr txBox="1"/>
          <p:nvPr>
            <p:ph idx="3" type="body"/>
          </p:nvPr>
        </p:nvSpPr>
        <p:spPr>
          <a:xfrm>
            <a:off x="1441193" y="3845125"/>
            <a:ext cx="18882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  <a:defRPr sz="1000"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○"/>
              <a:defRPr sz="1000"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■"/>
              <a:defRPr sz="1000"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  <a:defRPr sz="1000"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○"/>
              <a:defRPr sz="1000"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■"/>
              <a:defRPr sz="1000"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  <a:defRPr sz="1000"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○"/>
              <a:defRPr sz="1000"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■"/>
              <a:defRPr sz="1000"/>
            </a:lvl9pPr>
          </a:lstStyle>
          <a:p/>
        </p:txBody>
      </p:sp>
      <p:sp>
        <p:nvSpPr>
          <p:cNvPr id="253" name="Google Shape;253;p17"/>
          <p:cNvSpPr txBox="1"/>
          <p:nvPr>
            <p:ph idx="4" type="body"/>
          </p:nvPr>
        </p:nvSpPr>
        <p:spPr>
          <a:xfrm>
            <a:off x="6562493" y="3845125"/>
            <a:ext cx="18882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  <a:defRPr sz="1000"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○"/>
              <a:defRPr sz="1000"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■"/>
              <a:defRPr sz="1000"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  <a:defRPr sz="1000"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○"/>
              <a:defRPr sz="1000"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■"/>
              <a:defRPr sz="1000"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  <a:defRPr sz="1000"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○"/>
              <a:defRPr sz="1000"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■"/>
              <a:defRPr sz="1000"/>
            </a:lvl9pPr>
          </a:lstStyle>
          <a:p/>
        </p:txBody>
      </p:sp>
      <p:sp>
        <p:nvSpPr>
          <p:cNvPr id="254" name="Google Shape;254;p17"/>
          <p:cNvSpPr txBox="1"/>
          <p:nvPr>
            <p:ph idx="5" type="body"/>
          </p:nvPr>
        </p:nvSpPr>
        <p:spPr>
          <a:xfrm>
            <a:off x="4001850" y="4374050"/>
            <a:ext cx="18882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  <a:defRPr sz="1000"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○"/>
              <a:defRPr sz="1000"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■"/>
              <a:defRPr sz="1000"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  <a:defRPr sz="1000"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○"/>
              <a:defRPr sz="1000"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■"/>
              <a:defRPr sz="1000"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  <a:defRPr sz="1000"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○"/>
              <a:defRPr sz="1000"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■"/>
              <a:defRPr sz="1000"/>
            </a:lvl9pPr>
          </a:lstStyle>
          <a:p/>
        </p:txBody>
      </p:sp>
      <p:sp>
        <p:nvSpPr>
          <p:cNvPr id="255" name="Google Shape;255;p17"/>
          <p:cNvSpPr txBox="1"/>
          <p:nvPr>
            <p:ph idx="6" type="title"/>
          </p:nvPr>
        </p:nvSpPr>
        <p:spPr>
          <a:xfrm>
            <a:off x="1441225" y="2783925"/>
            <a:ext cx="18882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6" name="Google Shape;256;p17"/>
          <p:cNvSpPr txBox="1"/>
          <p:nvPr>
            <p:ph idx="7" type="title"/>
          </p:nvPr>
        </p:nvSpPr>
        <p:spPr>
          <a:xfrm>
            <a:off x="6562425" y="2783925"/>
            <a:ext cx="18882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7" name="Google Shape;257;p17"/>
          <p:cNvSpPr txBox="1"/>
          <p:nvPr>
            <p:ph idx="8" type="subTitle"/>
          </p:nvPr>
        </p:nvSpPr>
        <p:spPr>
          <a:xfrm>
            <a:off x="1057550" y="187075"/>
            <a:ext cx="2893200" cy="6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 Medium"/>
              <a:buNone/>
              <a:defRPr sz="1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8" name="Google Shape;258;p17"/>
          <p:cNvSpPr txBox="1"/>
          <p:nvPr>
            <p:ph idx="12" type="sldNum"/>
          </p:nvPr>
        </p:nvSpPr>
        <p:spPr>
          <a:xfrm>
            <a:off x="0" y="145525"/>
            <a:ext cx="747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Clr>
                <a:schemeClr val="dk1"/>
              </a:buClr>
              <a:buSzPts val="1100"/>
              <a:buNone/>
              <a:defRPr/>
            </a:lvl1pPr>
            <a:lvl2pPr lvl="1" algn="ctr">
              <a:buClr>
                <a:schemeClr val="dk1"/>
              </a:buClr>
              <a:buSzPts val="1100"/>
              <a:buNone/>
              <a:defRPr/>
            </a:lvl2pPr>
            <a:lvl3pPr lvl="2" algn="ctr">
              <a:buClr>
                <a:schemeClr val="dk1"/>
              </a:buClr>
              <a:buSzPts val="1100"/>
              <a:buNone/>
              <a:defRPr/>
            </a:lvl3pPr>
            <a:lvl4pPr lvl="3" algn="ctr">
              <a:buClr>
                <a:schemeClr val="dk1"/>
              </a:buClr>
              <a:buSzPts val="1100"/>
              <a:buNone/>
              <a:defRPr/>
            </a:lvl4pPr>
            <a:lvl5pPr lvl="4" algn="ctr">
              <a:buClr>
                <a:schemeClr val="dk1"/>
              </a:buClr>
              <a:buSzPts val="1100"/>
              <a:buNone/>
              <a:defRPr/>
            </a:lvl5pPr>
            <a:lvl6pPr lvl="5" algn="ctr">
              <a:buClr>
                <a:schemeClr val="dk1"/>
              </a:buClr>
              <a:buSzPts val="1100"/>
              <a:buNone/>
              <a:defRPr/>
            </a:lvl6pPr>
            <a:lvl7pPr lvl="6" algn="ctr">
              <a:buClr>
                <a:schemeClr val="dk1"/>
              </a:buClr>
              <a:buSzPts val="1100"/>
              <a:buNone/>
              <a:defRPr/>
            </a:lvl7pPr>
            <a:lvl8pPr lvl="7" algn="ctr">
              <a:buClr>
                <a:schemeClr val="dk1"/>
              </a:buClr>
              <a:buSzPts val="1100"/>
              <a:buNone/>
              <a:defRPr/>
            </a:lvl8pPr>
            <a:lvl9pPr lvl="8" algn="ctr">
              <a:buClr>
                <a:schemeClr val="dk1"/>
              </a:buClr>
              <a:buSzPts val="1100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" name="Google Shape;259;p17"/>
          <p:cNvSpPr txBox="1"/>
          <p:nvPr>
            <p:ph idx="9" type="subTitle"/>
          </p:nvPr>
        </p:nvSpPr>
        <p:spPr>
          <a:xfrm>
            <a:off x="3979750" y="2131325"/>
            <a:ext cx="1956600" cy="3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 Medium"/>
              <a:buNone/>
              <a:defRPr sz="1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0" name="Google Shape;260;p17"/>
          <p:cNvSpPr txBox="1"/>
          <p:nvPr>
            <p:ph idx="13" type="subTitle"/>
          </p:nvPr>
        </p:nvSpPr>
        <p:spPr>
          <a:xfrm>
            <a:off x="3967650" y="4042400"/>
            <a:ext cx="1956600" cy="3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 Medium"/>
              <a:buNone/>
              <a:defRPr sz="1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wners — 3 Images">
  <p:cSld name="CUSTOM_2_1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8"/>
          <p:cNvSpPr/>
          <p:nvPr/>
        </p:nvSpPr>
        <p:spPr>
          <a:xfrm>
            <a:off x="0" y="50"/>
            <a:ext cx="747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8"/>
          <p:cNvSpPr txBox="1"/>
          <p:nvPr>
            <p:ph idx="1" type="subTitle"/>
          </p:nvPr>
        </p:nvSpPr>
        <p:spPr>
          <a:xfrm rot="-5400000">
            <a:off x="-329800" y="3924150"/>
            <a:ext cx="1402200" cy="7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9pPr>
          </a:lstStyle>
          <a:p/>
        </p:txBody>
      </p:sp>
      <p:sp>
        <p:nvSpPr>
          <p:cNvPr id="264" name="Google Shape;264;p18"/>
          <p:cNvSpPr txBox="1"/>
          <p:nvPr>
            <p:ph idx="2" type="subTitle"/>
          </p:nvPr>
        </p:nvSpPr>
        <p:spPr>
          <a:xfrm rot="-5400000">
            <a:off x="-613650" y="2199900"/>
            <a:ext cx="19710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9pPr>
          </a:lstStyle>
          <a:p/>
        </p:txBody>
      </p:sp>
      <p:sp>
        <p:nvSpPr>
          <p:cNvPr id="265" name="Google Shape;265;p18"/>
          <p:cNvSpPr/>
          <p:nvPr/>
        </p:nvSpPr>
        <p:spPr>
          <a:xfrm>
            <a:off x="747600" y="25"/>
            <a:ext cx="83964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21212"/>
              </a:solidFill>
            </a:endParaRPr>
          </a:p>
        </p:txBody>
      </p:sp>
      <p:sp>
        <p:nvSpPr>
          <p:cNvPr id="266" name="Google Shape;266;p18"/>
          <p:cNvSpPr/>
          <p:nvPr/>
        </p:nvSpPr>
        <p:spPr>
          <a:xfrm>
            <a:off x="5217300" y="2091600"/>
            <a:ext cx="3926400" cy="480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7" name="Google Shape;267;p18"/>
          <p:cNvSpPr/>
          <p:nvPr/>
        </p:nvSpPr>
        <p:spPr>
          <a:xfrm>
            <a:off x="5217300" y="4663450"/>
            <a:ext cx="1982100" cy="48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68" name="Google Shape;268;p18"/>
          <p:cNvSpPr/>
          <p:nvPr/>
        </p:nvSpPr>
        <p:spPr>
          <a:xfrm>
            <a:off x="7199400" y="4663450"/>
            <a:ext cx="1955700" cy="480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9" name="Google Shape;269;p18"/>
          <p:cNvSpPr txBox="1"/>
          <p:nvPr>
            <p:ph type="title"/>
          </p:nvPr>
        </p:nvSpPr>
        <p:spPr>
          <a:xfrm>
            <a:off x="957900" y="3370175"/>
            <a:ext cx="4083900" cy="11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70" name="Google Shape;270;p18"/>
          <p:cNvSpPr/>
          <p:nvPr>
            <p:ph idx="3" type="pic"/>
          </p:nvPr>
        </p:nvSpPr>
        <p:spPr>
          <a:xfrm>
            <a:off x="5217700" y="50"/>
            <a:ext cx="3926400" cy="20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71" name="Google Shape;271;p18"/>
          <p:cNvSpPr/>
          <p:nvPr>
            <p:ph idx="4" type="pic"/>
          </p:nvPr>
        </p:nvSpPr>
        <p:spPr>
          <a:xfrm>
            <a:off x="7199400" y="2571950"/>
            <a:ext cx="1955700" cy="20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72" name="Google Shape;272;p18"/>
          <p:cNvSpPr/>
          <p:nvPr>
            <p:ph idx="5" type="pic"/>
          </p:nvPr>
        </p:nvSpPr>
        <p:spPr>
          <a:xfrm>
            <a:off x="5217300" y="2571950"/>
            <a:ext cx="1982100" cy="20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18"/>
          <p:cNvSpPr txBox="1"/>
          <p:nvPr>
            <p:ph idx="6" type="subTitle"/>
          </p:nvPr>
        </p:nvSpPr>
        <p:spPr>
          <a:xfrm>
            <a:off x="5345450" y="2173100"/>
            <a:ext cx="20451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Medium"/>
              <a:buNone/>
              <a:defRPr sz="10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4" name="Google Shape;274;p18"/>
          <p:cNvSpPr txBox="1"/>
          <p:nvPr>
            <p:ph idx="7" type="subTitle"/>
          </p:nvPr>
        </p:nvSpPr>
        <p:spPr>
          <a:xfrm>
            <a:off x="5345450" y="4745000"/>
            <a:ext cx="16413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Work Sans Medium"/>
              <a:buNone/>
              <a:defRPr sz="10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5" name="Google Shape;275;p18"/>
          <p:cNvSpPr txBox="1"/>
          <p:nvPr>
            <p:ph idx="8" type="subTitle"/>
          </p:nvPr>
        </p:nvSpPr>
        <p:spPr>
          <a:xfrm>
            <a:off x="7263150" y="4745000"/>
            <a:ext cx="18540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Work Sans Medium"/>
              <a:buNone/>
              <a:defRPr sz="10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6" name="Google Shape;276;p18"/>
          <p:cNvSpPr txBox="1"/>
          <p:nvPr>
            <p:ph idx="12" type="sldNum"/>
          </p:nvPr>
        </p:nvSpPr>
        <p:spPr>
          <a:xfrm>
            <a:off x="0" y="145525"/>
            <a:ext cx="747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Clr>
                <a:schemeClr val="dk1"/>
              </a:buClr>
              <a:buSzPts val="1100"/>
              <a:buNone/>
              <a:defRPr/>
            </a:lvl1pPr>
            <a:lvl2pPr lvl="1" algn="ctr">
              <a:buClr>
                <a:schemeClr val="dk1"/>
              </a:buClr>
              <a:buSzPts val="1100"/>
              <a:buNone/>
              <a:defRPr/>
            </a:lvl2pPr>
            <a:lvl3pPr lvl="2" algn="ctr">
              <a:buClr>
                <a:schemeClr val="dk1"/>
              </a:buClr>
              <a:buSzPts val="1100"/>
              <a:buNone/>
              <a:defRPr/>
            </a:lvl3pPr>
            <a:lvl4pPr lvl="3" algn="ctr">
              <a:buClr>
                <a:schemeClr val="dk1"/>
              </a:buClr>
              <a:buSzPts val="1100"/>
              <a:buNone/>
              <a:defRPr/>
            </a:lvl4pPr>
            <a:lvl5pPr lvl="4" algn="ctr">
              <a:buClr>
                <a:schemeClr val="dk1"/>
              </a:buClr>
              <a:buSzPts val="1100"/>
              <a:buNone/>
              <a:defRPr/>
            </a:lvl5pPr>
            <a:lvl6pPr lvl="5" algn="ctr">
              <a:buClr>
                <a:schemeClr val="dk1"/>
              </a:buClr>
              <a:buSzPts val="1100"/>
              <a:buNone/>
              <a:defRPr/>
            </a:lvl6pPr>
            <a:lvl7pPr lvl="6" algn="ctr">
              <a:buClr>
                <a:schemeClr val="dk1"/>
              </a:buClr>
              <a:buSzPts val="1100"/>
              <a:buNone/>
              <a:defRPr/>
            </a:lvl7pPr>
            <a:lvl8pPr lvl="7" algn="ctr">
              <a:buClr>
                <a:schemeClr val="dk1"/>
              </a:buClr>
              <a:buSzPts val="1100"/>
              <a:buNone/>
              <a:defRPr/>
            </a:lvl8pPr>
            <a:lvl9pPr lvl="8" algn="ctr">
              <a:buClr>
                <a:schemeClr val="dk1"/>
              </a:buClr>
              <a:buSzPts val="1100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wners — 2 Images">
  <p:cSld name="CUSTOM_2_1_1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9"/>
          <p:cNvSpPr/>
          <p:nvPr/>
        </p:nvSpPr>
        <p:spPr>
          <a:xfrm>
            <a:off x="0" y="50"/>
            <a:ext cx="747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9"/>
          <p:cNvSpPr txBox="1"/>
          <p:nvPr>
            <p:ph idx="1" type="subTitle"/>
          </p:nvPr>
        </p:nvSpPr>
        <p:spPr>
          <a:xfrm rot="-5400000">
            <a:off x="-329800" y="3924150"/>
            <a:ext cx="1402200" cy="7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9pPr>
          </a:lstStyle>
          <a:p/>
        </p:txBody>
      </p:sp>
      <p:sp>
        <p:nvSpPr>
          <p:cNvPr id="280" name="Google Shape;280;p19"/>
          <p:cNvSpPr txBox="1"/>
          <p:nvPr>
            <p:ph idx="2" type="subTitle"/>
          </p:nvPr>
        </p:nvSpPr>
        <p:spPr>
          <a:xfrm rot="-5400000">
            <a:off x="-613650" y="2199900"/>
            <a:ext cx="19710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9pPr>
          </a:lstStyle>
          <a:p/>
        </p:txBody>
      </p:sp>
      <p:sp>
        <p:nvSpPr>
          <p:cNvPr id="281" name="Google Shape;281;p19"/>
          <p:cNvSpPr/>
          <p:nvPr/>
        </p:nvSpPr>
        <p:spPr>
          <a:xfrm>
            <a:off x="5270900" y="4663450"/>
            <a:ext cx="3884100" cy="480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2" name="Google Shape;282;p19"/>
          <p:cNvSpPr txBox="1"/>
          <p:nvPr>
            <p:ph type="title"/>
          </p:nvPr>
        </p:nvSpPr>
        <p:spPr>
          <a:xfrm>
            <a:off x="957900" y="3370175"/>
            <a:ext cx="4083900" cy="11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83" name="Google Shape;283;p19"/>
          <p:cNvSpPr txBox="1"/>
          <p:nvPr>
            <p:ph idx="3" type="subTitle"/>
          </p:nvPr>
        </p:nvSpPr>
        <p:spPr>
          <a:xfrm>
            <a:off x="957900" y="2912525"/>
            <a:ext cx="20451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 Medium"/>
              <a:buNone/>
              <a:defRPr sz="1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" name="Google Shape;284;p19"/>
          <p:cNvSpPr/>
          <p:nvPr>
            <p:ph idx="4" type="pic"/>
          </p:nvPr>
        </p:nvSpPr>
        <p:spPr>
          <a:xfrm>
            <a:off x="5270875" y="50"/>
            <a:ext cx="3873000" cy="21123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19"/>
          <p:cNvSpPr/>
          <p:nvPr>
            <p:ph idx="5" type="pic"/>
          </p:nvPr>
        </p:nvSpPr>
        <p:spPr>
          <a:xfrm>
            <a:off x="5270900" y="2571950"/>
            <a:ext cx="3884100" cy="20916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19"/>
          <p:cNvSpPr txBox="1"/>
          <p:nvPr>
            <p:ph idx="6" type="subTitle"/>
          </p:nvPr>
        </p:nvSpPr>
        <p:spPr>
          <a:xfrm>
            <a:off x="5345450" y="4745000"/>
            <a:ext cx="36531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Medium"/>
              <a:buNone/>
              <a:defRPr sz="10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9pPr>
          </a:lstStyle>
          <a:p/>
        </p:txBody>
      </p:sp>
      <p:sp>
        <p:nvSpPr>
          <p:cNvPr id="287" name="Google Shape;287;p19"/>
          <p:cNvSpPr/>
          <p:nvPr/>
        </p:nvSpPr>
        <p:spPr>
          <a:xfrm>
            <a:off x="5270900" y="2091625"/>
            <a:ext cx="3873000" cy="480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8" name="Google Shape;288;p19"/>
          <p:cNvSpPr txBox="1"/>
          <p:nvPr>
            <p:ph idx="7" type="subTitle"/>
          </p:nvPr>
        </p:nvSpPr>
        <p:spPr>
          <a:xfrm>
            <a:off x="5345450" y="2173100"/>
            <a:ext cx="36531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Medium"/>
              <a:buNone/>
              <a:defRPr sz="10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9pPr>
          </a:lstStyle>
          <a:p/>
        </p:txBody>
      </p:sp>
      <p:sp>
        <p:nvSpPr>
          <p:cNvPr id="289" name="Google Shape;289;p19"/>
          <p:cNvSpPr txBox="1"/>
          <p:nvPr>
            <p:ph idx="12" type="sldNum"/>
          </p:nvPr>
        </p:nvSpPr>
        <p:spPr>
          <a:xfrm>
            <a:off x="0" y="145525"/>
            <a:ext cx="747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Clr>
                <a:schemeClr val="dk1"/>
              </a:buClr>
              <a:buSzPts val="1100"/>
              <a:buNone/>
              <a:defRPr/>
            </a:lvl1pPr>
            <a:lvl2pPr lvl="1" algn="ctr">
              <a:buClr>
                <a:schemeClr val="dk1"/>
              </a:buClr>
              <a:buSzPts val="1100"/>
              <a:buNone/>
              <a:defRPr/>
            </a:lvl2pPr>
            <a:lvl3pPr lvl="2" algn="ctr">
              <a:buClr>
                <a:schemeClr val="dk1"/>
              </a:buClr>
              <a:buSzPts val="1100"/>
              <a:buNone/>
              <a:defRPr/>
            </a:lvl3pPr>
            <a:lvl4pPr lvl="3" algn="ctr">
              <a:buClr>
                <a:schemeClr val="dk1"/>
              </a:buClr>
              <a:buSzPts val="1100"/>
              <a:buNone/>
              <a:defRPr/>
            </a:lvl4pPr>
            <a:lvl5pPr lvl="4" algn="ctr">
              <a:buClr>
                <a:schemeClr val="dk1"/>
              </a:buClr>
              <a:buSzPts val="1100"/>
              <a:buNone/>
              <a:defRPr/>
            </a:lvl5pPr>
            <a:lvl6pPr lvl="5" algn="ctr">
              <a:buClr>
                <a:schemeClr val="dk1"/>
              </a:buClr>
              <a:buSzPts val="1100"/>
              <a:buNone/>
              <a:defRPr/>
            </a:lvl6pPr>
            <a:lvl7pPr lvl="6" algn="ctr">
              <a:buClr>
                <a:schemeClr val="dk1"/>
              </a:buClr>
              <a:buSzPts val="1100"/>
              <a:buNone/>
              <a:defRPr/>
            </a:lvl7pPr>
            <a:lvl8pPr lvl="7" algn="ctr">
              <a:buClr>
                <a:schemeClr val="dk1"/>
              </a:buClr>
              <a:buSzPts val="1100"/>
              <a:buNone/>
              <a:defRPr/>
            </a:lvl8pPr>
            <a:lvl9pPr lvl="8" algn="ctr">
              <a:buClr>
                <a:schemeClr val="dk1"/>
              </a:buClr>
              <a:buSzPts val="1100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Timeline">
  <p:cSld name="CUSTOM_2_1_1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0"/>
          <p:cNvSpPr txBox="1"/>
          <p:nvPr>
            <p:ph type="title"/>
          </p:nvPr>
        </p:nvSpPr>
        <p:spPr>
          <a:xfrm>
            <a:off x="880700" y="327200"/>
            <a:ext cx="17994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Work Sans Medium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92" name="Google Shape;292;p20"/>
          <p:cNvSpPr txBox="1"/>
          <p:nvPr>
            <p:ph idx="2" type="title"/>
          </p:nvPr>
        </p:nvSpPr>
        <p:spPr>
          <a:xfrm>
            <a:off x="2813200" y="327200"/>
            <a:ext cx="17994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Work Sans Medium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93" name="Google Shape;293;p20"/>
          <p:cNvSpPr txBox="1"/>
          <p:nvPr>
            <p:ph idx="3" type="title"/>
          </p:nvPr>
        </p:nvSpPr>
        <p:spPr>
          <a:xfrm>
            <a:off x="4745700" y="327200"/>
            <a:ext cx="17994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Work Sans Medium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94" name="Google Shape;294;p20"/>
          <p:cNvSpPr txBox="1"/>
          <p:nvPr>
            <p:ph idx="4" type="title"/>
          </p:nvPr>
        </p:nvSpPr>
        <p:spPr>
          <a:xfrm>
            <a:off x="6678200" y="327200"/>
            <a:ext cx="17994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Work Sans Medium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95" name="Google Shape;295;p20"/>
          <p:cNvSpPr txBox="1"/>
          <p:nvPr>
            <p:ph idx="1" type="subTitle"/>
          </p:nvPr>
        </p:nvSpPr>
        <p:spPr>
          <a:xfrm>
            <a:off x="957900" y="145525"/>
            <a:ext cx="2534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Medium"/>
              <a:buNone/>
              <a:defRPr sz="10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9pPr>
          </a:lstStyle>
          <a:p/>
        </p:txBody>
      </p:sp>
      <p:sp>
        <p:nvSpPr>
          <p:cNvPr id="296" name="Google Shape;296;p20"/>
          <p:cNvSpPr/>
          <p:nvPr/>
        </p:nvSpPr>
        <p:spPr>
          <a:xfrm>
            <a:off x="0" y="50"/>
            <a:ext cx="747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0"/>
          <p:cNvSpPr txBox="1"/>
          <p:nvPr>
            <p:ph idx="5" type="subTitle"/>
          </p:nvPr>
        </p:nvSpPr>
        <p:spPr>
          <a:xfrm rot="-5400000">
            <a:off x="-329800" y="3924150"/>
            <a:ext cx="1402200" cy="7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9pPr>
          </a:lstStyle>
          <a:p/>
        </p:txBody>
      </p:sp>
      <p:sp>
        <p:nvSpPr>
          <p:cNvPr id="298" name="Google Shape;298;p20"/>
          <p:cNvSpPr txBox="1"/>
          <p:nvPr>
            <p:ph idx="6" type="subTitle"/>
          </p:nvPr>
        </p:nvSpPr>
        <p:spPr>
          <a:xfrm rot="-5400000">
            <a:off x="-613650" y="2199900"/>
            <a:ext cx="19710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9pPr>
          </a:lstStyle>
          <a:p/>
        </p:txBody>
      </p:sp>
      <p:sp>
        <p:nvSpPr>
          <p:cNvPr id="299" name="Google Shape;299;p20"/>
          <p:cNvSpPr/>
          <p:nvPr/>
        </p:nvSpPr>
        <p:spPr>
          <a:xfrm>
            <a:off x="1003250" y="1399650"/>
            <a:ext cx="1634400" cy="33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00" name="Google Shape;300;p20"/>
          <p:cNvSpPr/>
          <p:nvPr/>
        </p:nvSpPr>
        <p:spPr>
          <a:xfrm>
            <a:off x="2921858" y="1399650"/>
            <a:ext cx="1634400" cy="338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01" name="Google Shape;301;p20"/>
          <p:cNvSpPr/>
          <p:nvPr/>
        </p:nvSpPr>
        <p:spPr>
          <a:xfrm>
            <a:off x="4840467" y="1399650"/>
            <a:ext cx="1634400" cy="338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02" name="Google Shape;302;p20"/>
          <p:cNvSpPr/>
          <p:nvPr/>
        </p:nvSpPr>
        <p:spPr>
          <a:xfrm>
            <a:off x="6759075" y="1399650"/>
            <a:ext cx="1634400" cy="33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03" name="Google Shape;303;p20"/>
          <p:cNvSpPr txBox="1"/>
          <p:nvPr>
            <p:ph idx="7" type="subTitle"/>
          </p:nvPr>
        </p:nvSpPr>
        <p:spPr>
          <a:xfrm>
            <a:off x="1000275" y="1410300"/>
            <a:ext cx="1634400" cy="317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Medium"/>
              <a:buNone/>
              <a:defRPr sz="10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04" name="Google Shape;304;p20"/>
          <p:cNvSpPr txBox="1"/>
          <p:nvPr>
            <p:ph idx="8" type="subTitle"/>
          </p:nvPr>
        </p:nvSpPr>
        <p:spPr>
          <a:xfrm>
            <a:off x="2921875" y="1410300"/>
            <a:ext cx="1634400" cy="317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Work Sans Medium"/>
              <a:buNone/>
              <a:defRPr sz="10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05" name="Google Shape;305;p20"/>
          <p:cNvSpPr txBox="1"/>
          <p:nvPr>
            <p:ph idx="9" type="subTitle"/>
          </p:nvPr>
        </p:nvSpPr>
        <p:spPr>
          <a:xfrm>
            <a:off x="4840475" y="1410300"/>
            <a:ext cx="16344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 Medium"/>
              <a:buNone/>
              <a:defRPr sz="1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" name="Google Shape;306;p20"/>
          <p:cNvSpPr txBox="1"/>
          <p:nvPr>
            <p:ph idx="13" type="subTitle"/>
          </p:nvPr>
        </p:nvSpPr>
        <p:spPr>
          <a:xfrm>
            <a:off x="6759075" y="1410300"/>
            <a:ext cx="16344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Work Sans Medium"/>
              <a:buNone/>
              <a:defRPr sz="10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07" name="Google Shape;307;p20"/>
          <p:cNvSpPr txBox="1"/>
          <p:nvPr>
            <p:ph idx="14" type="body"/>
          </p:nvPr>
        </p:nvSpPr>
        <p:spPr>
          <a:xfrm>
            <a:off x="942043" y="1811100"/>
            <a:ext cx="16767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■"/>
              <a:defRPr/>
            </a:lvl9pPr>
          </a:lstStyle>
          <a:p/>
        </p:txBody>
      </p:sp>
      <p:sp>
        <p:nvSpPr>
          <p:cNvPr id="308" name="Google Shape;308;p20"/>
          <p:cNvSpPr txBox="1"/>
          <p:nvPr>
            <p:ph idx="15" type="body"/>
          </p:nvPr>
        </p:nvSpPr>
        <p:spPr>
          <a:xfrm>
            <a:off x="2874543" y="1811100"/>
            <a:ext cx="16767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■"/>
              <a:defRPr/>
            </a:lvl9pPr>
          </a:lstStyle>
          <a:p/>
        </p:txBody>
      </p:sp>
      <p:sp>
        <p:nvSpPr>
          <p:cNvPr id="309" name="Google Shape;309;p20"/>
          <p:cNvSpPr txBox="1"/>
          <p:nvPr>
            <p:ph idx="16" type="body"/>
          </p:nvPr>
        </p:nvSpPr>
        <p:spPr>
          <a:xfrm>
            <a:off x="4819318" y="1811100"/>
            <a:ext cx="16767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■"/>
              <a:defRPr/>
            </a:lvl9pPr>
          </a:lstStyle>
          <a:p/>
        </p:txBody>
      </p:sp>
      <p:sp>
        <p:nvSpPr>
          <p:cNvPr id="310" name="Google Shape;310;p20"/>
          <p:cNvSpPr txBox="1"/>
          <p:nvPr>
            <p:ph idx="17" type="body"/>
          </p:nvPr>
        </p:nvSpPr>
        <p:spPr>
          <a:xfrm>
            <a:off x="6764093" y="1811100"/>
            <a:ext cx="16767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■"/>
              <a:defRPr/>
            </a:lvl9pPr>
          </a:lstStyle>
          <a:p/>
        </p:txBody>
      </p:sp>
      <p:sp>
        <p:nvSpPr>
          <p:cNvPr id="311" name="Google Shape;311;p20"/>
          <p:cNvSpPr txBox="1"/>
          <p:nvPr>
            <p:ph idx="12" type="sldNum"/>
          </p:nvPr>
        </p:nvSpPr>
        <p:spPr>
          <a:xfrm>
            <a:off x="0" y="145525"/>
            <a:ext cx="747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Clr>
                <a:schemeClr val="dk1"/>
              </a:buClr>
              <a:buSzPts val="1100"/>
              <a:buNone/>
              <a:defRPr/>
            </a:lvl1pPr>
            <a:lvl2pPr lvl="1" algn="ctr">
              <a:buClr>
                <a:schemeClr val="dk1"/>
              </a:buClr>
              <a:buSzPts val="1100"/>
              <a:buNone/>
              <a:defRPr/>
            </a:lvl2pPr>
            <a:lvl3pPr lvl="2" algn="ctr">
              <a:buClr>
                <a:schemeClr val="dk1"/>
              </a:buClr>
              <a:buSzPts val="1100"/>
              <a:buNone/>
              <a:defRPr/>
            </a:lvl3pPr>
            <a:lvl4pPr lvl="3" algn="ctr">
              <a:buClr>
                <a:schemeClr val="dk1"/>
              </a:buClr>
              <a:buSzPts val="1100"/>
              <a:buNone/>
              <a:defRPr/>
            </a:lvl4pPr>
            <a:lvl5pPr lvl="4" algn="ctr">
              <a:buClr>
                <a:schemeClr val="dk1"/>
              </a:buClr>
              <a:buSzPts val="1100"/>
              <a:buNone/>
              <a:defRPr/>
            </a:lvl5pPr>
            <a:lvl6pPr lvl="5" algn="ctr">
              <a:buClr>
                <a:schemeClr val="dk1"/>
              </a:buClr>
              <a:buSzPts val="1100"/>
              <a:buNone/>
              <a:defRPr/>
            </a:lvl6pPr>
            <a:lvl7pPr lvl="6" algn="ctr">
              <a:buClr>
                <a:schemeClr val="dk1"/>
              </a:buClr>
              <a:buSzPts val="1100"/>
              <a:buNone/>
              <a:defRPr/>
            </a:lvl7pPr>
            <a:lvl8pPr lvl="7" algn="ctr">
              <a:buClr>
                <a:schemeClr val="dk1"/>
              </a:buClr>
              <a:buSzPts val="1100"/>
              <a:buNone/>
              <a:defRPr/>
            </a:lvl8pPr>
            <a:lvl9pPr lvl="8" algn="ctr">
              <a:buClr>
                <a:schemeClr val="dk1"/>
              </a:buClr>
              <a:buSzPts val="1100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sk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0"/>
            <a:ext cx="747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6055500" y="3408425"/>
            <a:ext cx="3088500" cy="173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747600" y="0"/>
            <a:ext cx="5307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 rot="-5400000">
            <a:off x="-329800" y="3924150"/>
            <a:ext cx="1402200" cy="7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2" type="subTitle"/>
          </p:nvPr>
        </p:nvSpPr>
        <p:spPr>
          <a:xfrm rot="-5400000">
            <a:off x="-613650" y="2199900"/>
            <a:ext cx="19710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9pPr>
          </a:lstStyle>
          <a:p/>
        </p:txBody>
      </p:sp>
      <p:sp>
        <p:nvSpPr>
          <p:cNvPr id="23" name="Google Shape;23;p3"/>
          <p:cNvSpPr/>
          <p:nvPr>
            <p:ph idx="3" type="pic"/>
          </p:nvPr>
        </p:nvSpPr>
        <p:spPr>
          <a:xfrm>
            <a:off x="6055500" y="0"/>
            <a:ext cx="3088500" cy="3408300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3"/>
          <p:cNvSpPr txBox="1"/>
          <p:nvPr>
            <p:ph idx="4" type="body"/>
          </p:nvPr>
        </p:nvSpPr>
        <p:spPr>
          <a:xfrm>
            <a:off x="6059050" y="4398400"/>
            <a:ext cx="1430400" cy="74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●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○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■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●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○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■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●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○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■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type="title"/>
          </p:nvPr>
        </p:nvSpPr>
        <p:spPr>
          <a:xfrm>
            <a:off x="1064600" y="1401375"/>
            <a:ext cx="3439200" cy="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5" type="title"/>
          </p:nvPr>
        </p:nvSpPr>
        <p:spPr>
          <a:xfrm>
            <a:off x="6055500" y="3408300"/>
            <a:ext cx="1811400" cy="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6" type="body"/>
          </p:nvPr>
        </p:nvSpPr>
        <p:spPr>
          <a:xfrm>
            <a:off x="1064600" y="2668225"/>
            <a:ext cx="4464600" cy="21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0" y="145525"/>
            <a:ext cx="747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dget">
  <p:cSld name="CUSTOM_5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1"/>
          <p:cNvSpPr txBox="1"/>
          <p:nvPr>
            <p:ph type="title"/>
          </p:nvPr>
        </p:nvSpPr>
        <p:spPr>
          <a:xfrm>
            <a:off x="938600" y="462925"/>
            <a:ext cx="4660800" cy="8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 Medium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21"/>
          <p:cNvSpPr txBox="1"/>
          <p:nvPr>
            <p:ph idx="1" type="body"/>
          </p:nvPr>
        </p:nvSpPr>
        <p:spPr>
          <a:xfrm>
            <a:off x="938604" y="1328775"/>
            <a:ext cx="29022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" name="Google Shape;315;p21"/>
          <p:cNvSpPr/>
          <p:nvPr/>
        </p:nvSpPr>
        <p:spPr>
          <a:xfrm>
            <a:off x="0" y="50"/>
            <a:ext cx="747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1"/>
          <p:cNvSpPr txBox="1"/>
          <p:nvPr>
            <p:ph idx="2" type="subTitle"/>
          </p:nvPr>
        </p:nvSpPr>
        <p:spPr>
          <a:xfrm rot="-5400000">
            <a:off x="-329800" y="3924150"/>
            <a:ext cx="1402200" cy="7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9pPr>
          </a:lstStyle>
          <a:p/>
        </p:txBody>
      </p:sp>
      <p:sp>
        <p:nvSpPr>
          <p:cNvPr id="317" name="Google Shape;317;p21"/>
          <p:cNvSpPr txBox="1"/>
          <p:nvPr>
            <p:ph idx="3" type="subTitle"/>
          </p:nvPr>
        </p:nvSpPr>
        <p:spPr>
          <a:xfrm rot="-5400000">
            <a:off x="-613650" y="2199900"/>
            <a:ext cx="19710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9pPr>
          </a:lstStyle>
          <a:p/>
        </p:txBody>
      </p:sp>
      <p:cxnSp>
        <p:nvCxnSpPr>
          <p:cNvPr id="318" name="Google Shape;318;p21"/>
          <p:cNvCxnSpPr/>
          <p:nvPr/>
        </p:nvCxnSpPr>
        <p:spPr>
          <a:xfrm>
            <a:off x="4021350" y="2826475"/>
            <a:ext cx="512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21"/>
          <p:cNvCxnSpPr/>
          <p:nvPr/>
        </p:nvCxnSpPr>
        <p:spPr>
          <a:xfrm>
            <a:off x="4021350" y="3483325"/>
            <a:ext cx="512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21"/>
          <p:cNvCxnSpPr/>
          <p:nvPr/>
        </p:nvCxnSpPr>
        <p:spPr>
          <a:xfrm>
            <a:off x="4021350" y="4143650"/>
            <a:ext cx="512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21"/>
          <p:cNvSpPr txBox="1"/>
          <p:nvPr>
            <p:ph idx="4" type="subTitle"/>
          </p:nvPr>
        </p:nvSpPr>
        <p:spPr>
          <a:xfrm>
            <a:off x="4038600" y="2273300"/>
            <a:ext cx="3768300" cy="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2" name="Google Shape;322;p21"/>
          <p:cNvSpPr txBox="1"/>
          <p:nvPr>
            <p:ph idx="5" type="subTitle"/>
          </p:nvPr>
        </p:nvSpPr>
        <p:spPr>
          <a:xfrm>
            <a:off x="4038600" y="2942800"/>
            <a:ext cx="3768300" cy="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3" name="Google Shape;323;p21"/>
          <p:cNvSpPr txBox="1"/>
          <p:nvPr>
            <p:ph idx="6" type="subTitle"/>
          </p:nvPr>
        </p:nvSpPr>
        <p:spPr>
          <a:xfrm>
            <a:off x="4038600" y="3601388"/>
            <a:ext cx="3768300" cy="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4" name="Google Shape;324;p21"/>
          <p:cNvSpPr txBox="1"/>
          <p:nvPr>
            <p:ph idx="7" type="subTitle"/>
          </p:nvPr>
        </p:nvSpPr>
        <p:spPr>
          <a:xfrm>
            <a:off x="4038600" y="4261688"/>
            <a:ext cx="3768300" cy="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5" name="Google Shape;325;p21"/>
          <p:cNvSpPr txBox="1"/>
          <p:nvPr>
            <p:ph idx="8" type="subTitle"/>
          </p:nvPr>
        </p:nvSpPr>
        <p:spPr>
          <a:xfrm>
            <a:off x="1057550" y="187075"/>
            <a:ext cx="2893200" cy="6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 Medium"/>
              <a:buNone/>
              <a:defRPr sz="1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6" name="Google Shape;326;p21"/>
          <p:cNvSpPr txBox="1"/>
          <p:nvPr>
            <p:ph idx="12" type="sldNum"/>
          </p:nvPr>
        </p:nvSpPr>
        <p:spPr>
          <a:xfrm>
            <a:off x="0" y="145525"/>
            <a:ext cx="747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Clr>
                <a:schemeClr val="dk1"/>
              </a:buClr>
              <a:buSzPts val="1100"/>
              <a:buNone/>
              <a:defRPr/>
            </a:lvl1pPr>
            <a:lvl2pPr lvl="1" algn="ctr">
              <a:buClr>
                <a:schemeClr val="dk1"/>
              </a:buClr>
              <a:buSzPts val="1100"/>
              <a:buNone/>
              <a:defRPr/>
            </a:lvl2pPr>
            <a:lvl3pPr lvl="2" algn="ctr">
              <a:buClr>
                <a:schemeClr val="dk1"/>
              </a:buClr>
              <a:buSzPts val="1100"/>
              <a:buNone/>
              <a:defRPr/>
            </a:lvl3pPr>
            <a:lvl4pPr lvl="3" algn="ctr">
              <a:buClr>
                <a:schemeClr val="dk1"/>
              </a:buClr>
              <a:buSzPts val="1100"/>
              <a:buNone/>
              <a:defRPr/>
            </a:lvl4pPr>
            <a:lvl5pPr lvl="4" algn="ctr">
              <a:buClr>
                <a:schemeClr val="dk1"/>
              </a:buClr>
              <a:buSzPts val="1100"/>
              <a:buNone/>
              <a:defRPr/>
            </a:lvl5pPr>
            <a:lvl6pPr lvl="5" algn="ctr">
              <a:buClr>
                <a:schemeClr val="dk1"/>
              </a:buClr>
              <a:buSzPts val="1100"/>
              <a:buNone/>
              <a:defRPr/>
            </a:lvl6pPr>
            <a:lvl7pPr lvl="6" algn="ctr">
              <a:buClr>
                <a:schemeClr val="dk1"/>
              </a:buClr>
              <a:buSzPts val="1100"/>
              <a:buNone/>
              <a:defRPr/>
            </a:lvl7pPr>
            <a:lvl8pPr lvl="7" algn="ctr">
              <a:buClr>
                <a:schemeClr val="dk1"/>
              </a:buClr>
              <a:buSzPts val="1100"/>
              <a:buNone/>
              <a:defRPr/>
            </a:lvl8pPr>
            <a:lvl9pPr lvl="8" algn="ctr">
              <a:buClr>
                <a:schemeClr val="dk1"/>
              </a:buClr>
              <a:buSzPts val="1100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blank">
  <p:cSld name="CUSTOM_4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2"/>
          <p:cNvSpPr/>
          <p:nvPr/>
        </p:nvSpPr>
        <p:spPr>
          <a:xfrm>
            <a:off x="0" y="50"/>
            <a:ext cx="747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2"/>
          <p:cNvSpPr txBox="1"/>
          <p:nvPr>
            <p:ph idx="1" type="subTitle"/>
          </p:nvPr>
        </p:nvSpPr>
        <p:spPr>
          <a:xfrm rot="-5400000">
            <a:off x="-329800" y="3924150"/>
            <a:ext cx="1402200" cy="7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9pPr>
          </a:lstStyle>
          <a:p/>
        </p:txBody>
      </p:sp>
      <p:sp>
        <p:nvSpPr>
          <p:cNvPr id="330" name="Google Shape;330;p22"/>
          <p:cNvSpPr txBox="1"/>
          <p:nvPr>
            <p:ph idx="2" type="subTitle"/>
          </p:nvPr>
        </p:nvSpPr>
        <p:spPr>
          <a:xfrm rot="-5400000">
            <a:off x="-613650" y="2199900"/>
            <a:ext cx="19710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9pPr>
          </a:lstStyle>
          <a:p/>
        </p:txBody>
      </p:sp>
      <p:sp>
        <p:nvSpPr>
          <p:cNvPr id="331" name="Google Shape;331;p22"/>
          <p:cNvSpPr txBox="1"/>
          <p:nvPr>
            <p:ph idx="12" type="sldNum"/>
          </p:nvPr>
        </p:nvSpPr>
        <p:spPr>
          <a:xfrm>
            <a:off x="0" y="145525"/>
            <a:ext cx="747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Clr>
                <a:schemeClr val="dk1"/>
              </a:buClr>
              <a:buSzPts val="1100"/>
              <a:buNone/>
              <a:defRPr/>
            </a:lvl1pPr>
            <a:lvl2pPr lvl="1" algn="ctr">
              <a:buClr>
                <a:schemeClr val="dk1"/>
              </a:buClr>
              <a:buSzPts val="1100"/>
              <a:buNone/>
              <a:defRPr/>
            </a:lvl2pPr>
            <a:lvl3pPr lvl="2" algn="ctr">
              <a:buClr>
                <a:schemeClr val="dk1"/>
              </a:buClr>
              <a:buSzPts val="1100"/>
              <a:buNone/>
              <a:defRPr/>
            </a:lvl3pPr>
            <a:lvl4pPr lvl="3" algn="ctr">
              <a:buClr>
                <a:schemeClr val="dk1"/>
              </a:buClr>
              <a:buSzPts val="1100"/>
              <a:buNone/>
              <a:defRPr/>
            </a:lvl4pPr>
            <a:lvl5pPr lvl="4" algn="ctr">
              <a:buClr>
                <a:schemeClr val="dk1"/>
              </a:buClr>
              <a:buSzPts val="1100"/>
              <a:buNone/>
              <a:defRPr/>
            </a:lvl5pPr>
            <a:lvl6pPr lvl="5" algn="ctr">
              <a:buClr>
                <a:schemeClr val="dk1"/>
              </a:buClr>
              <a:buSzPts val="1100"/>
              <a:buNone/>
              <a:defRPr/>
            </a:lvl6pPr>
            <a:lvl7pPr lvl="6" algn="ctr">
              <a:buClr>
                <a:schemeClr val="dk1"/>
              </a:buClr>
              <a:buSzPts val="1100"/>
              <a:buNone/>
              <a:defRPr/>
            </a:lvl7pPr>
            <a:lvl8pPr lvl="7" algn="ctr">
              <a:buClr>
                <a:schemeClr val="dk1"/>
              </a:buClr>
              <a:buSzPts val="1100"/>
              <a:buNone/>
              <a:defRPr/>
            </a:lvl8pPr>
            <a:lvl9pPr lvl="8" algn="ctr">
              <a:buClr>
                <a:schemeClr val="dk1"/>
              </a:buClr>
              <a:buSzPts val="1100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e Chart">
  <p:cSld name="CUSTOM_6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3"/>
          <p:cNvSpPr/>
          <p:nvPr/>
        </p:nvSpPr>
        <p:spPr>
          <a:xfrm>
            <a:off x="0" y="50"/>
            <a:ext cx="747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3"/>
          <p:cNvSpPr txBox="1"/>
          <p:nvPr>
            <p:ph idx="1" type="subTitle"/>
          </p:nvPr>
        </p:nvSpPr>
        <p:spPr>
          <a:xfrm rot="-5400000">
            <a:off x="-329800" y="3924150"/>
            <a:ext cx="1402200" cy="7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9pPr>
          </a:lstStyle>
          <a:p/>
        </p:txBody>
      </p:sp>
      <p:sp>
        <p:nvSpPr>
          <p:cNvPr id="335" name="Google Shape;335;p23"/>
          <p:cNvSpPr txBox="1"/>
          <p:nvPr>
            <p:ph idx="2" type="subTitle"/>
          </p:nvPr>
        </p:nvSpPr>
        <p:spPr>
          <a:xfrm rot="-5400000">
            <a:off x="-613650" y="2199900"/>
            <a:ext cx="19710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9pPr>
          </a:lstStyle>
          <a:p/>
        </p:txBody>
      </p:sp>
      <p:sp>
        <p:nvSpPr>
          <p:cNvPr id="336" name="Google Shape;336;p23"/>
          <p:cNvSpPr txBox="1"/>
          <p:nvPr>
            <p:ph type="title"/>
          </p:nvPr>
        </p:nvSpPr>
        <p:spPr>
          <a:xfrm>
            <a:off x="1037175" y="145525"/>
            <a:ext cx="3852900" cy="15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37" name="Google Shape;337;p23"/>
          <p:cNvSpPr/>
          <p:nvPr/>
        </p:nvSpPr>
        <p:spPr>
          <a:xfrm>
            <a:off x="5225650" y="0"/>
            <a:ext cx="3918600" cy="197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3"/>
          <p:cNvSpPr txBox="1"/>
          <p:nvPr>
            <p:ph idx="3" type="title"/>
          </p:nvPr>
        </p:nvSpPr>
        <p:spPr>
          <a:xfrm>
            <a:off x="5225650" y="50"/>
            <a:ext cx="3918600" cy="17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39" name="Google Shape;339;p23"/>
          <p:cNvSpPr/>
          <p:nvPr/>
        </p:nvSpPr>
        <p:spPr>
          <a:xfrm>
            <a:off x="5225650" y="1971000"/>
            <a:ext cx="3918600" cy="3172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21212"/>
              </a:solidFill>
            </a:endParaRPr>
          </a:p>
        </p:txBody>
      </p:sp>
      <p:sp>
        <p:nvSpPr>
          <p:cNvPr id="340" name="Google Shape;340;p23"/>
          <p:cNvSpPr txBox="1"/>
          <p:nvPr>
            <p:ph idx="12" type="sldNum"/>
          </p:nvPr>
        </p:nvSpPr>
        <p:spPr>
          <a:xfrm>
            <a:off x="0" y="145525"/>
            <a:ext cx="747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Clr>
                <a:schemeClr val="dk1"/>
              </a:buClr>
              <a:buSzPts val="1100"/>
              <a:buNone/>
              <a:defRPr/>
            </a:lvl1pPr>
            <a:lvl2pPr lvl="1" algn="ctr">
              <a:buClr>
                <a:schemeClr val="dk1"/>
              </a:buClr>
              <a:buSzPts val="1100"/>
              <a:buNone/>
              <a:defRPr/>
            </a:lvl2pPr>
            <a:lvl3pPr lvl="2" algn="ctr">
              <a:buClr>
                <a:schemeClr val="dk1"/>
              </a:buClr>
              <a:buSzPts val="1100"/>
              <a:buNone/>
              <a:defRPr/>
            </a:lvl3pPr>
            <a:lvl4pPr lvl="3" algn="ctr">
              <a:buClr>
                <a:schemeClr val="dk1"/>
              </a:buClr>
              <a:buSzPts val="1100"/>
              <a:buNone/>
              <a:defRPr/>
            </a:lvl4pPr>
            <a:lvl5pPr lvl="4" algn="ctr">
              <a:buClr>
                <a:schemeClr val="dk1"/>
              </a:buClr>
              <a:buSzPts val="1100"/>
              <a:buNone/>
              <a:defRPr/>
            </a:lvl5pPr>
            <a:lvl6pPr lvl="5" algn="ctr">
              <a:buClr>
                <a:schemeClr val="dk1"/>
              </a:buClr>
              <a:buSzPts val="1100"/>
              <a:buNone/>
              <a:defRPr/>
            </a:lvl6pPr>
            <a:lvl7pPr lvl="6" algn="ctr">
              <a:buClr>
                <a:schemeClr val="dk1"/>
              </a:buClr>
              <a:buSzPts val="1100"/>
              <a:buNone/>
              <a:defRPr/>
            </a:lvl7pPr>
            <a:lvl8pPr lvl="7" algn="ctr">
              <a:buClr>
                <a:schemeClr val="dk1"/>
              </a:buClr>
              <a:buSzPts val="1100"/>
              <a:buNone/>
              <a:defRPr/>
            </a:lvl8pPr>
            <a:lvl9pPr lvl="8" algn="ctr">
              <a:buClr>
                <a:schemeClr val="dk1"/>
              </a:buClr>
              <a:buSzPts val="1100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agenda">
  <p:cSld name="CUSTOM_7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4"/>
          <p:cNvSpPr/>
          <p:nvPr/>
        </p:nvSpPr>
        <p:spPr>
          <a:xfrm>
            <a:off x="0" y="50"/>
            <a:ext cx="747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4"/>
          <p:cNvSpPr txBox="1"/>
          <p:nvPr>
            <p:ph idx="1" type="subTitle"/>
          </p:nvPr>
        </p:nvSpPr>
        <p:spPr>
          <a:xfrm rot="-5400000">
            <a:off x="-329800" y="3924150"/>
            <a:ext cx="1402200" cy="7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9pPr>
          </a:lstStyle>
          <a:p/>
        </p:txBody>
      </p:sp>
      <p:sp>
        <p:nvSpPr>
          <p:cNvPr id="344" name="Google Shape;344;p24"/>
          <p:cNvSpPr txBox="1"/>
          <p:nvPr>
            <p:ph idx="2" type="subTitle"/>
          </p:nvPr>
        </p:nvSpPr>
        <p:spPr>
          <a:xfrm rot="-5400000">
            <a:off x="-613650" y="2199900"/>
            <a:ext cx="19710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9pPr>
          </a:lstStyle>
          <a:p/>
        </p:txBody>
      </p:sp>
      <p:sp>
        <p:nvSpPr>
          <p:cNvPr id="345" name="Google Shape;345;p24"/>
          <p:cNvSpPr/>
          <p:nvPr/>
        </p:nvSpPr>
        <p:spPr>
          <a:xfrm>
            <a:off x="1983450" y="1918800"/>
            <a:ext cx="7160400" cy="64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4"/>
          <p:cNvSpPr/>
          <p:nvPr/>
        </p:nvSpPr>
        <p:spPr>
          <a:xfrm>
            <a:off x="1983450" y="2563138"/>
            <a:ext cx="7160400" cy="64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4"/>
          <p:cNvSpPr/>
          <p:nvPr/>
        </p:nvSpPr>
        <p:spPr>
          <a:xfrm>
            <a:off x="1983450" y="3207550"/>
            <a:ext cx="7160400" cy="64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4"/>
          <p:cNvSpPr/>
          <p:nvPr/>
        </p:nvSpPr>
        <p:spPr>
          <a:xfrm>
            <a:off x="1983450" y="3851888"/>
            <a:ext cx="7160400" cy="64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4"/>
          <p:cNvSpPr/>
          <p:nvPr/>
        </p:nvSpPr>
        <p:spPr>
          <a:xfrm>
            <a:off x="1983450" y="4496300"/>
            <a:ext cx="7160400" cy="64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0" name="Google Shape;350;p24"/>
          <p:cNvCxnSpPr/>
          <p:nvPr/>
        </p:nvCxnSpPr>
        <p:spPr>
          <a:xfrm>
            <a:off x="743700" y="2563200"/>
            <a:ext cx="8400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1" name="Google Shape;351;p24"/>
          <p:cNvCxnSpPr/>
          <p:nvPr/>
        </p:nvCxnSpPr>
        <p:spPr>
          <a:xfrm>
            <a:off x="743700" y="3207550"/>
            <a:ext cx="8400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" name="Google Shape;352;p24"/>
          <p:cNvCxnSpPr/>
          <p:nvPr/>
        </p:nvCxnSpPr>
        <p:spPr>
          <a:xfrm>
            <a:off x="743700" y="3851950"/>
            <a:ext cx="8400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" name="Google Shape;353;p24"/>
          <p:cNvCxnSpPr/>
          <p:nvPr/>
        </p:nvCxnSpPr>
        <p:spPr>
          <a:xfrm>
            <a:off x="743700" y="4490500"/>
            <a:ext cx="8400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4" name="Google Shape;354;p24"/>
          <p:cNvSpPr txBox="1"/>
          <p:nvPr>
            <p:ph idx="3" type="subTitle"/>
          </p:nvPr>
        </p:nvSpPr>
        <p:spPr>
          <a:xfrm>
            <a:off x="2290275" y="1918750"/>
            <a:ext cx="3349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9pPr>
          </a:lstStyle>
          <a:p/>
        </p:txBody>
      </p:sp>
      <p:sp>
        <p:nvSpPr>
          <p:cNvPr id="355" name="Google Shape;355;p24"/>
          <p:cNvSpPr txBox="1"/>
          <p:nvPr>
            <p:ph idx="4" type="subTitle"/>
          </p:nvPr>
        </p:nvSpPr>
        <p:spPr>
          <a:xfrm>
            <a:off x="2290275" y="2563200"/>
            <a:ext cx="3349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9pPr>
          </a:lstStyle>
          <a:p/>
        </p:txBody>
      </p:sp>
      <p:sp>
        <p:nvSpPr>
          <p:cNvPr id="356" name="Google Shape;356;p24"/>
          <p:cNvSpPr txBox="1"/>
          <p:nvPr>
            <p:ph idx="5" type="subTitle"/>
          </p:nvPr>
        </p:nvSpPr>
        <p:spPr>
          <a:xfrm>
            <a:off x="2290275" y="3207550"/>
            <a:ext cx="3349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9pPr>
          </a:lstStyle>
          <a:p/>
        </p:txBody>
      </p:sp>
      <p:sp>
        <p:nvSpPr>
          <p:cNvPr id="357" name="Google Shape;357;p24"/>
          <p:cNvSpPr txBox="1"/>
          <p:nvPr>
            <p:ph idx="6" type="subTitle"/>
          </p:nvPr>
        </p:nvSpPr>
        <p:spPr>
          <a:xfrm>
            <a:off x="2290275" y="3851950"/>
            <a:ext cx="3349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9pPr>
          </a:lstStyle>
          <a:p/>
        </p:txBody>
      </p:sp>
      <p:sp>
        <p:nvSpPr>
          <p:cNvPr id="358" name="Google Shape;358;p24"/>
          <p:cNvSpPr txBox="1"/>
          <p:nvPr>
            <p:ph idx="7" type="subTitle"/>
          </p:nvPr>
        </p:nvSpPr>
        <p:spPr>
          <a:xfrm>
            <a:off x="2290275" y="4490500"/>
            <a:ext cx="3349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9pPr>
          </a:lstStyle>
          <a:p/>
        </p:txBody>
      </p:sp>
      <p:sp>
        <p:nvSpPr>
          <p:cNvPr id="359" name="Google Shape;359;p24"/>
          <p:cNvSpPr txBox="1"/>
          <p:nvPr>
            <p:ph idx="8" type="subTitle"/>
          </p:nvPr>
        </p:nvSpPr>
        <p:spPr>
          <a:xfrm>
            <a:off x="747600" y="1918775"/>
            <a:ext cx="12360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9pPr>
          </a:lstStyle>
          <a:p/>
        </p:txBody>
      </p:sp>
      <p:sp>
        <p:nvSpPr>
          <p:cNvPr id="360" name="Google Shape;360;p24"/>
          <p:cNvSpPr txBox="1"/>
          <p:nvPr>
            <p:ph idx="9" type="subTitle"/>
          </p:nvPr>
        </p:nvSpPr>
        <p:spPr>
          <a:xfrm>
            <a:off x="747600" y="2563225"/>
            <a:ext cx="12360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9pPr>
          </a:lstStyle>
          <a:p/>
        </p:txBody>
      </p:sp>
      <p:sp>
        <p:nvSpPr>
          <p:cNvPr id="361" name="Google Shape;361;p24"/>
          <p:cNvSpPr txBox="1"/>
          <p:nvPr>
            <p:ph idx="13" type="subTitle"/>
          </p:nvPr>
        </p:nvSpPr>
        <p:spPr>
          <a:xfrm>
            <a:off x="747600" y="3207575"/>
            <a:ext cx="12360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9pPr>
          </a:lstStyle>
          <a:p/>
        </p:txBody>
      </p:sp>
      <p:sp>
        <p:nvSpPr>
          <p:cNvPr id="362" name="Google Shape;362;p24"/>
          <p:cNvSpPr txBox="1"/>
          <p:nvPr>
            <p:ph idx="14" type="subTitle"/>
          </p:nvPr>
        </p:nvSpPr>
        <p:spPr>
          <a:xfrm>
            <a:off x="747600" y="3851975"/>
            <a:ext cx="12360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9pPr>
          </a:lstStyle>
          <a:p/>
        </p:txBody>
      </p:sp>
      <p:sp>
        <p:nvSpPr>
          <p:cNvPr id="363" name="Google Shape;363;p24"/>
          <p:cNvSpPr txBox="1"/>
          <p:nvPr>
            <p:ph idx="15" type="subTitle"/>
          </p:nvPr>
        </p:nvSpPr>
        <p:spPr>
          <a:xfrm>
            <a:off x="747600" y="4490525"/>
            <a:ext cx="12360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/>
            </a:lvl9pPr>
          </a:lstStyle>
          <a:p/>
        </p:txBody>
      </p:sp>
      <p:cxnSp>
        <p:nvCxnSpPr>
          <p:cNvPr id="364" name="Google Shape;364;p24"/>
          <p:cNvCxnSpPr/>
          <p:nvPr/>
        </p:nvCxnSpPr>
        <p:spPr>
          <a:xfrm>
            <a:off x="743700" y="5134900"/>
            <a:ext cx="8400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5" name="Google Shape;365;p24"/>
          <p:cNvCxnSpPr/>
          <p:nvPr/>
        </p:nvCxnSpPr>
        <p:spPr>
          <a:xfrm>
            <a:off x="743700" y="1919475"/>
            <a:ext cx="8400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6" name="Google Shape;366;p24"/>
          <p:cNvSpPr txBox="1"/>
          <p:nvPr>
            <p:ph type="title"/>
          </p:nvPr>
        </p:nvSpPr>
        <p:spPr>
          <a:xfrm>
            <a:off x="938600" y="50"/>
            <a:ext cx="5001900" cy="191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7" name="Google Shape;367;p24"/>
          <p:cNvSpPr txBox="1"/>
          <p:nvPr>
            <p:ph idx="12" type="sldNum"/>
          </p:nvPr>
        </p:nvSpPr>
        <p:spPr>
          <a:xfrm>
            <a:off x="0" y="145525"/>
            <a:ext cx="747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Clr>
                <a:schemeClr val="dk1"/>
              </a:buClr>
              <a:buSzPts val="1100"/>
              <a:buNone/>
              <a:defRPr/>
            </a:lvl1pPr>
            <a:lvl2pPr lvl="1" algn="ctr">
              <a:buClr>
                <a:schemeClr val="dk1"/>
              </a:buClr>
              <a:buSzPts val="1100"/>
              <a:buNone/>
              <a:defRPr/>
            </a:lvl2pPr>
            <a:lvl3pPr lvl="2" algn="ctr">
              <a:buClr>
                <a:schemeClr val="dk1"/>
              </a:buClr>
              <a:buSzPts val="1100"/>
              <a:buNone/>
              <a:defRPr/>
            </a:lvl3pPr>
            <a:lvl4pPr lvl="3" algn="ctr">
              <a:buClr>
                <a:schemeClr val="dk1"/>
              </a:buClr>
              <a:buSzPts val="1100"/>
              <a:buNone/>
              <a:defRPr/>
            </a:lvl4pPr>
            <a:lvl5pPr lvl="4" algn="ctr">
              <a:buClr>
                <a:schemeClr val="dk1"/>
              </a:buClr>
              <a:buSzPts val="1100"/>
              <a:buNone/>
              <a:defRPr/>
            </a:lvl5pPr>
            <a:lvl6pPr lvl="5" algn="ctr">
              <a:buClr>
                <a:schemeClr val="dk1"/>
              </a:buClr>
              <a:buSzPts val="1100"/>
              <a:buNone/>
              <a:defRPr/>
            </a:lvl6pPr>
            <a:lvl7pPr lvl="6" algn="ctr">
              <a:buClr>
                <a:schemeClr val="dk1"/>
              </a:buClr>
              <a:buSzPts val="1100"/>
              <a:buNone/>
              <a:defRPr/>
            </a:lvl7pPr>
            <a:lvl8pPr lvl="7" algn="ctr">
              <a:buClr>
                <a:schemeClr val="dk1"/>
              </a:buClr>
              <a:buSzPts val="1100"/>
              <a:buNone/>
              <a:defRPr/>
            </a:lvl8pPr>
            <a:lvl9pPr lvl="8" algn="ctr">
              <a:buClr>
                <a:schemeClr val="dk1"/>
              </a:buClr>
              <a:buSzPts val="1100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STEL">
  <p:cSld name="CUSTOM_8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5"/>
          <p:cNvSpPr/>
          <p:nvPr/>
        </p:nvSpPr>
        <p:spPr>
          <a:xfrm>
            <a:off x="747600" y="0"/>
            <a:ext cx="8403000" cy="1918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5"/>
          <p:cNvSpPr txBox="1"/>
          <p:nvPr>
            <p:ph type="title"/>
          </p:nvPr>
        </p:nvSpPr>
        <p:spPr>
          <a:xfrm>
            <a:off x="743700" y="-20525"/>
            <a:ext cx="1401000" cy="19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 Medium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71" name="Google Shape;371;p25"/>
          <p:cNvSpPr txBox="1"/>
          <p:nvPr>
            <p:ph idx="2" type="title"/>
          </p:nvPr>
        </p:nvSpPr>
        <p:spPr>
          <a:xfrm>
            <a:off x="2145050" y="0"/>
            <a:ext cx="1401000" cy="19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 Medium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72" name="Google Shape;372;p25"/>
          <p:cNvSpPr txBox="1"/>
          <p:nvPr>
            <p:ph idx="3" type="title"/>
          </p:nvPr>
        </p:nvSpPr>
        <p:spPr>
          <a:xfrm>
            <a:off x="3546225" y="-20525"/>
            <a:ext cx="1401000" cy="19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 Medium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73" name="Google Shape;373;p25"/>
          <p:cNvSpPr txBox="1"/>
          <p:nvPr>
            <p:ph idx="4" type="title"/>
          </p:nvPr>
        </p:nvSpPr>
        <p:spPr>
          <a:xfrm>
            <a:off x="4947400" y="0"/>
            <a:ext cx="1401000" cy="19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 Medium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74" name="Google Shape;374;p25"/>
          <p:cNvSpPr txBox="1"/>
          <p:nvPr>
            <p:ph idx="5" type="title"/>
          </p:nvPr>
        </p:nvSpPr>
        <p:spPr>
          <a:xfrm>
            <a:off x="6348400" y="0"/>
            <a:ext cx="1401000" cy="19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 Medium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75" name="Google Shape;375;p25"/>
          <p:cNvSpPr txBox="1"/>
          <p:nvPr>
            <p:ph idx="6" type="title"/>
          </p:nvPr>
        </p:nvSpPr>
        <p:spPr>
          <a:xfrm>
            <a:off x="7749750" y="0"/>
            <a:ext cx="1401000" cy="19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 Medium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76" name="Google Shape;376;p25"/>
          <p:cNvSpPr/>
          <p:nvPr/>
        </p:nvSpPr>
        <p:spPr>
          <a:xfrm>
            <a:off x="0" y="50"/>
            <a:ext cx="747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7" name="Google Shape;377;p25"/>
          <p:cNvCxnSpPr/>
          <p:nvPr/>
        </p:nvCxnSpPr>
        <p:spPr>
          <a:xfrm>
            <a:off x="2154825" y="2108000"/>
            <a:ext cx="0" cy="3045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8" name="Google Shape;378;p25"/>
          <p:cNvCxnSpPr/>
          <p:nvPr/>
        </p:nvCxnSpPr>
        <p:spPr>
          <a:xfrm>
            <a:off x="3546050" y="2108000"/>
            <a:ext cx="0" cy="3045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9" name="Google Shape;379;p25"/>
          <p:cNvCxnSpPr/>
          <p:nvPr/>
        </p:nvCxnSpPr>
        <p:spPr>
          <a:xfrm>
            <a:off x="4947400" y="2108000"/>
            <a:ext cx="0" cy="3045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0" name="Google Shape;380;p25"/>
          <p:cNvCxnSpPr/>
          <p:nvPr/>
        </p:nvCxnSpPr>
        <p:spPr>
          <a:xfrm>
            <a:off x="6348750" y="2108000"/>
            <a:ext cx="0" cy="3045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1" name="Google Shape;381;p25"/>
          <p:cNvCxnSpPr/>
          <p:nvPr/>
        </p:nvCxnSpPr>
        <p:spPr>
          <a:xfrm>
            <a:off x="7749750" y="2108000"/>
            <a:ext cx="0" cy="3045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2" name="Google Shape;382;p25"/>
          <p:cNvSpPr txBox="1"/>
          <p:nvPr>
            <p:ph idx="1" type="subTitle"/>
          </p:nvPr>
        </p:nvSpPr>
        <p:spPr>
          <a:xfrm rot="-5400000">
            <a:off x="-329800" y="3924150"/>
            <a:ext cx="1402200" cy="7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9pPr>
          </a:lstStyle>
          <a:p/>
        </p:txBody>
      </p:sp>
      <p:sp>
        <p:nvSpPr>
          <p:cNvPr id="383" name="Google Shape;383;p25"/>
          <p:cNvSpPr txBox="1"/>
          <p:nvPr>
            <p:ph idx="7" type="subTitle"/>
          </p:nvPr>
        </p:nvSpPr>
        <p:spPr>
          <a:xfrm rot="-5400000">
            <a:off x="-613650" y="2199900"/>
            <a:ext cx="19710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9pPr>
          </a:lstStyle>
          <a:p/>
        </p:txBody>
      </p:sp>
      <p:sp>
        <p:nvSpPr>
          <p:cNvPr id="384" name="Google Shape;384;p25"/>
          <p:cNvSpPr txBox="1"/>
          <p:nvPr>
            <p:ph idx="8" type="subTitle"/>
          </p:nvPr>
        </p:nvSpPr>
        <p:spPr>
          <a:xfrm>
            <a:off x="743825" y="2108000"/>
            <a:ext cx="14010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85" name="Google Shape;385;p25"/>
          <p:cNvSpPr txBox="1"/>
          <p:nvPr>
            <p:ph idx="9" type="subTitle"/>
          </p:nvPr>
        </p:nvSpPr>
        <p:spPr>
          <a:xfrm>
            <a:off x="2145150" y="2108000"/>
            <a:ext cx="14010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86" name="Google Shape;386;p25"/>
          <p:cNvSpPr txBox="1"/>
          <p:nvPr>
            <p:ph idx="13" type="subTitle"/>
          </p:nvPr>
        </p:nvSpPr>
        <p:spPr>
          <a:xfrm>
            <a:off x="3546375" y="2108000"/>
            <a:ext cx="14010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87" name="Google Shape;387;p25"/>
          <p:cNvSpPr txBox="1"/>
          <p:nvPr>
            <p:ph idx="14" type="subTitle"/>
          </p:nvPr>
        </p:nvSpPr>
        <p:spPr>
          <a:xfrm>
            <a:off x="4947400" y="2108000"/>
            <a:ext cx="14010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88" name="Google Shape;388;p25"/>
          <p:cNvSpPr txBox="1"/>
          <p:nvPr>
            <p:ph idx="15" type="subTitle"/>
          </p:nvPr>
        </p:nvSpPr>
        <p:spPr>
          <a:xfrm>
            <a:off x="6348500" y="2108000"/>
            <a:ext cx="14010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89" name="Google Shape;389;p25"/>
          <p:cNvSpPr txBox="1"/>
          <p:nvPr>
            <p:ph idx="16" type="subTitle"/>
          </p:nvPr>
        </p:nvSpPr>
        <p:spPr>
          <a:xfrm>
            <a:off x="7749825" y="2108000"/>
            <a:ext cx="14010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90" name="Google Shape;390;p25"/>
          <p:cNvSpPr txBox="1"/>
          <p:nvPr>
            <p:ph idx="17" type="body"/>
          </p:nvPr>
        </p:nvSpPr>
        <p:spPr>
          <a:xfrm>
            <a:off x="744150" y="2748200"/>
            <a:ext cx="1401000" cy="22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■"/>
              <a:defRPr sz="1000"/>
            </a:lvl9pPr>
          </a:lstStyle>
          <a:p/>
        </p:txBody>
      </p:sp>
      <p:sp>
        <p:nvSpPr>
          <p:cNvPr id="391" name="Google Shape;391;p25"/>
          <p:cNvSpPr txBox="1"/>
          <p:nvPr>
            <p:ph idx="18" type="body"/>
          </p:nvPr>
        </p:nvSpPr>
        <p:spPr>
          <a:xfrm>
            <a:off x="2147000" y="2748200"/>
            <a:ext cx="1401000" cy="22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■"/>
              <a:defRPr sz="1000"/>
            </a:lvl9pPr>
          </a:lstStyle>
          <a:p/>
        </p:txBody>
      </p:sp>
      <p:sp>
        <p:nvSpPr>
          <p:cNvPr id="392" name="Google Shape;392;p25"/>
          <p:cNvSpPr txBox="1"/>
          <p:nvPr>
            <p:ph idx="19" type="body"/>
          </p:nvPr>
        </p:nvSpPr>
        <p:spPr>
          <a:xfrm>
            <a:off x="3551275" y="2748200"/>
            <a:ext cx="1401000" cy="22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■"/>
              <a:defRPr sz="1000"/>
            </a:lvl9pPr>
          </a:lstStyle>
          <a:p/>
        </p:txBody>
      </p:sp>
      <p:sp>
        <p:nvSpPr>
          <p:cNvPr id="393" name="Google Shape;393;p25"/>
          <p:cNvSpPr txBox="1"/>
          <p:nvPr>
            <p:ph idx="20" type="body"/>
          </p:nvPr>
        </p:nvSpPr>
        <p:spPr>
          <a:xfrm>
            <a:off x="4948375" y="2748200"/>
            <a:ext cx="1401000" cy="22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■"/>
              <a:defRPr sz="1000"/>
            </a:lvl9pPr>
          </a:lstStyle>
          <a:p/>
        </p:txBody>
      </p:sp>
      <p:sp>
        <p:nvSpPr>
          <p:cNvPr id="394" name="Google Shape;394;p25"/>
          <p:cNvSpPr txBox="1"/>
          <p:nvPr>
            <p:ph idx="21" type="body"/>
          </p:nvPr>
        </p:nvSpPr>
        <p:spPr>
          <a:xfrm>
            <a:off x="6350350" y="2748200"/>
            <a:ext cx="1401000" cy="22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■"/>
              <a:defRPr sz="1000"/>
            </a:lvl9pPr>
          </a:lstStyle>
          <a:p/>
        </p:txBody>
      </p:sp>
      <p:sp>
        <p:nvSpPr>
          <p:cNvPr id="395" name="Google Shape;395;p25"/>
          <p:cNvSpPr txBox="1"/>
          <p:nvPr>
            <p:ph idx="22" type="body"/>
          </p:nvPr>
        </p:nvSpPr>
        <p:spPr>
          <a:xfrm>
            <a:off x="7752325" y="2748200"/>
            <a:ext cx="1401000" cy="22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■"/>
              <a:defRPr sz="1000"/>
            </a:lvl9pPr>
          </a:lstStyle>
          <a:p/>
        </p:txBody>
      </p:sp>
      <p:sp>
        <p:nvSpPr>
          <p:cNvPr id="396" name="Google Shape;396;p25"/>
          <p:cNvSpPr txBox="1"/>
          <p:nvPr>
            <p:ph idx="12" type="sldNum"/>
          </p:nvPr>
        </p:nvSpPr>
        <p:spPr>
          <a:xfrm>
            <a:off x="0" y="145525"/>
            <a:ext cx="747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Clr>
                <a:schemeClr val="dk1"/>
              </a:buClr>
              <a:buSzPts val="1100"/>
              <a:buNone/>
              <a:defRPr/>
            </a:lvl1pPr>
            <a:lvl2pPr lvl="1" algn="ctr">
              <a:buClr>
                <a:schemeClr val="dk1"/>
              </a:buClr>
              <a:buSzPts val="1100"/>
              <a:buNone/>
              <a:defRPr/>
            </a:lvl2pPr>
            <a:lvl3pPr lvl="2" algn="ctr">
              <a:buClr>
                <a:schemeClr val="dk1"/>
              </a:buClr>
              <a:buSzPts val="1100"/>
              <a:buNone/>
              <a:defRPr/>
            </a:lvl3pPr>
            <a:lvl4pPr lvl="3" algn="ctr">
              <a:buClr>
                <a:schemeClr val="dk1"/>
              </a:buClr>
              <a:buSzPts val="1100"/>
              <a:buNone/>
              <a:defRPr/>
            </a:lvl4pPr>
            <a:lvl5pPr lvl="4" algn="ctr">
              <a:buClr>
                <a:schemeClr val="dk1"/>
              </a:buClr>
              <a:buSzPts val="1100"/>
              <a:buNone/>
              <a:defRPr/>
            </a:lvl5pPr>
            <a:lvl6pPr lvl="5" algn="ctr">
              <a:buClr>
                <a:schemeClr val="dk1"/>
              </a:buClr>
              <a:buSzPts val="1100"/>
              <a:buNone/>
              <a:defRPr/>
            </a:lvl6pPr>
            <a:lvl7pPr lvl="6" algn="ctr">
              <a:buClr>
                <a:schemeClr val="dk1"/>
              </a:buClr>
              <a:buSzPts val="1100"/>
              <a:buNone/>
              <a:defRPr/>
            </a:lvl7pPr>
            <a:lvl8pPr lvl="7" algn="ctr">
              <a:buClr>
                <a:schemeClr val="dk1"/>
              </a:buClr>
              <a:buSzPts val="1100"/>
              <a:buNone/>
              <a:defRPr/>
            </a:lvl8pPr>
            <a:lvl9pPr lvl="8" algn="ctr">
              <a:buClr>
                <a:schemeClr val="dk1"/>
              </a:buClr>
              <a:buSzPts val="1100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99" name="Google Shape;399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00" name="Google Shape;40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3" name="Google Shape;40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6" name="Google Shape;40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7" name="Google Shape;40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1" name="Google Shape;411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2" name="Google Shape;41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5" name="Google Shape;41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ivider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>
            <p:ph idx="2" type="pic"/>
          </p:nvPr>
        </p:nvSpPr>
        <p:spPr>
          <a:xfrm>
            <a:off x="7008875" y="0"/>
            <a:ext cx="2135100" cy="2215200"/>
          </a:xfrm>
          <a:prstGeom prst="rect">
            <a:avLst/>
          </a:prstGeom>
          <a:noFill/>
          <a:ln>
            <a:noFill/>
          </a:ln>
        </p:spPr>
      </p:sp>
      <p:sp>
        <p:nvSpPr>
          <p:cNvPr id="31" name="Google Shape;31;p4"/>
          <p:cNvSpPr/>
          <p:nvPr>
            <p:ph idx="3" type="pic"/>
          </p:nvPr>
        </p:nvSpPr>
        <p:spPr>
          <a:xfrm>
            <a:off x="4791600" y="2215125"/>
            <a:ext cx="2215200" cy="2928300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4"/>
          <p:cNvSpPr/>
          <p:nvPr/>
        </p:nvSpPr>
        <p:spPr>
          <a:xfrm>
            <a:off x="0" y="0"/>
            <a:ext cx="7662600" cy="2215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" name="Google Shape;33;p4"/>
          <p:cNvSpPr/>
          <p:nvPr/>
        </p:nvSpPr>
        <p:spPr>
          <a:xfrm>
            <a:off x="0" y="2215125"/>
            <a:ext cx="4791600" cy="2928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" name="Google Shape;34;p4"/>
          <p:cNvSpPr/>
          <p:nvPr/>
        </p:nvSpPr>
        <p:spPr>
          <a:xfrm>
            <a:off x="7008875" y="2215200"/>
            <a:ext cx="2135100" cy="2928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5" name="Google Shape;35;p4"/>
          <p:cNvSpPr txBox="1"/>
          <p:nvPr>
            <p:ph idx="1" type="subTitle"/>
          </p:nvPr>
        </p:nvSpPr>
        <p:spPr>
          <a:xfrm>
            <a:off x="145500" y="3929025"/>
            <a:ext cx="2215200" cy="12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type="title"/>
          </p:nvPr>
        </p:nvSpPr>
        <p:spPr>
          <a:xfrm>
            <a:off x="145500" y="-100"/>
            <a:ext cx="4791600" cy="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Work Sans"/>
              <a:buNone/>
              <a:defRPr sz="150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8" name="Google Shape;418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9" name="Google Shape;41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22" name="Google Shape;42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6" name="Google Shape;426;p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7" name="Google Shape;427;p3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8" name="Google Shape;42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431" name="Google Shape;43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4" name="Google Shape;434;p3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5" name="Google Shape;43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7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0" name="Google Shape;44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1" name="Google Shape;441;p37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2" name="Google Shape;442;p37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3" name="Google Shape;443;p37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4" name="Google Shape;444;p37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5" name="Google Shape;445;p37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6" name="Google Shape;446;p37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9" name="Google Shape;449;p38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0" name="Google Shape;450;p38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451" name="Google Shape;45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4" name="Google Shape;454;p3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55" name="Google Shape;455;p39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6" name="Google Shape;456;p39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7" name="Google Shape;457;p39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8" name="Google Shape;458;p39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1" name="Google Shape;461;p40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2" name="Google Shape;462;p40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3" name="Google Shape;463;p40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4" name="Google Shape;464;p4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65" name="Google Shape;465;p40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6" name="Google Shape;466;p40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7" name="Google Shape;467;p40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s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747600" y="0"/>
            <a:ext cx="45123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" name="Google Shape;39;p5"/>
          <p:cNvSpPr/>
          <p:nvPr/>
        </p:nvSpPr>
        <p:spPr>
          <a:xfrm>
            <a:off x="5259825" y="0"/>
            <a:ext cx="3888000" cy="2571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0" name="Google Shape;40;p5"/>
          <p:cNvSpPr/>
          <p:nvPr/>
        </p:nvSpPr>
        <p:spPr>
          <a:xfrm>
            <a:off x="5259900" y="2571750"/>
            <a:ext cx="1947300" cy="2571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1" name="Google Shape;41;p5"/>
          <p:cNvSpPr/>
          <p:nvPr/>
        </p:nvSpPr>
        <p:spPr>
          <a:xfrm>
            <a:off x="7210800" y="3857775"/>
            <a:ext cx="1947300" cy="128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2" name="Google Shape;42;p5"/>
          <p:cNvSpPr/>
          <p:nvPr/>
        </p:nvSpPr>
        <p:spPr>
          <a:xfrm>
            <a:off x="7207200" y="2571750"/>
            <a:ext cx="1947300" cy="1286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3" name="Google Shape;43;p5"/>
          <p:cNvSpPr/>
          <p:nvPr/>
        </p:nvSpPr>
        <p:spPr>
          <a:xfrm>
            <a:off x="0" y="50"/>
            <a:ext cx="747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5"/>
          <p:cNvSpPr txBox="1"/>
          <p:nvPr>
            <p:ph idx="1" type="subTitle"/>
          </p:nvPr>
        </p:nvSpPr>
        <p:spPr>
          <a:xfrm rot="-5400000">
            <a:off x="-329800" y="3924150"/>
            <a:ext cx="1402200" cy="7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2" type="subTitle"/>
          </p:nvPr>
        </p:nvSpPr>
        <p:spPr>
          <a:xfrm rot="-5400000">
            <a:off x="-613650" y="2199900"/>
            <a:ext cx="19710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9pPr>
          </a:lstStyle>
          <a:p/>
        </p:txBody>
      </p:sp>
      <p:sp>
        <p:nvSpPr>
          <p:cNvPr id="46" name="Google Shape;46;p5"/>
          <p:cNvSpPr txBox="1"/>
          <p:nvPr>
            <p:ph type="title"/>
          </p:nvPr>
        </p:nvSpPr>
        <p:spPr>
          <a:xfrm>
            <a:off x="1037175" y="1735275"/>
            <a:ext cx="3969300" cy="326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3" type="title"/>
          </p:nvPr>
        </p:nvSpPr>
        <p:spPr>
          <a:xfrm>
            <a:off x="5263800" y="50"/>
            <a:ext cx="3738600" cy="13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Work Sans Medium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Work Sans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Work Sans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Work Sans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Work Sans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Work Sans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Work Sans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Work Sans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Work Sans"/>
              <a:buNone/>
              <a:defRPr sz="12000"/>
            </a:lvl9pPr>
          </a:lstStyle>
          <a:p/>
        </p:txBody>
      </p:sp>
      <p:sp>
        <p:nvSpPr>
          <p:cNvPr id="48" name="Google Shape;48;p5"/>
          <p:cNvSpPr txBox="1"/>
          <p:nvPr>
            <p:ph idx="4" type="title"/>
          </p:nvPr>
        </p:nvSpPr>
        <p:spPr>
          <a:xfrm>
            <a:off x="5259825" y="2571900"/>
            <a:ext cx="1947300" cy="13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Work Sans Medium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Font typeface="Work Sans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Font typeface="Work Sans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Font typeface="Work Sans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Font typeface="Work Sans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Font typeface="Work Sans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Font typeface="Work Sans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Font typeface="Work Sans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Font typeface="Work Sans"/>
              <a:buNone/>
              <a:defRPr sz="6000"/>
            </a:lvl9pPr>
          </a:lstStyle>
          <a:p/>
        </p:txBody>
      </p:sp>
      <p:sp>
        <p:nvSpPr>
          <p:cNvPr id="49" name="Google Shape;49;p5"/>
          <p:cNvSpPr txBox="1"/>
          <p:nvPr>
            <p:ph idx="5" type="title"/>
          </p:nvPr>
        </p:nvSpPr>
        <p:spPr>
          <a:xfrm>
            <a:off x="7207200" y="2572025"/>
            <a:ext cx="1947300" cy="12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 Medium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Font typeface="Work Sans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Font typeface="Work Sans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Font typeface="Work Sans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Font typeface="Work Sans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Font typeface="Work Sans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Font typeface="Work Sans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Font typeface="Work Sans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Font typeface="Work Sans"/>
              <a:buNone/>
              <a:defRPr sz="6000"/>
            </a:lvl9pPr>
          </a:lstStyle>
          <a:p/>
        </p:txBody>
      </p:sp>
      <p:sp>
        <p:nvSpPr>
          <p:cNvPr id="50" name="Google Shape;50;p5"/>
          <p:cNvSpPr txBox="1"/>
          <p:nvPr>
            <p:ph idx="6" type="title"/>
          </p:nvPr>
        </p:nvSpPr>
        <p:spPr>
          <a:xfrm>
            <a:off x="7210800" y="3857775"/>
            <a:ext cx="1947300" cy="12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Font typeface="Work Sans Medium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Font typeface="Work Sans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Font typeface="Work Sans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Font typeface="Work Sans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Font typeface="Work Sans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Font typeface="Work Sans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Font typeface="Work Sans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Font typeface="Work Sans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Font typeface="Work Sans"/>
              <a:buNone/>
              <a:defRPr sz="6000"/>
            </a:lvl9pPr>
          </a:lstStyle>
          <a:p/>
        </p:txBody>
      </p:sp>
      <p:sp>
        <p:nvSpPr>
          <p:cNvPr id="51" name="Google Shape;51;p5"/>
          <p:cNvSpPr txBox="1"/>
          <p:nvPr>
            <p:ph idx="7" type="body"/>
          </p:nvPr>
        </p:nvSpPr>
        <p:spPr>
          <a:xfrm>
            <a:off x="5259900" y="4398400"/>
            <a:ext cx="1947300" cy="74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●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○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■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●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○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■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●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○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■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8" type="body"/>
          </p:nvPr>
        </p:nvSpPr>
        <p:spPr>
          <a:xfrm>
            <a:off x="7207200" y="4550875"/>
            <a:ext cx="1947300" cy="59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●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○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■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●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○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■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●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○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■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9" type="body"/>
          </p:nvPr>
        </p:nvSpPr>
        <p:spPr>
          <a:xfrm>
            <a:off x="7207200" y="3439575"/>
            <a:ext cx="1947300" cy="4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 Medium"/>
              <a:buChar char="●"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 Medium"/>
              <a:buChar char="○"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 Medium"/>
              <a:buChar char="■"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 Medium"/>
              <a:buChar char="●"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 Medium"/>
              <a:buChar char="○"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 Medium"/>
              <a:buChar char="■"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 Medium"/>
              <a:buChar char="●"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 Medium"/>
              <a:buChar char="○"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 Medium"/>
              <a:buChar char="■"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idx="13" type="body"/>
          </p:nvPr>
        </p:nvSpPr>
        <p:spPr>
          <a:xfrm>
            <a:off x="5263800" y="2095500"/>
            <a:ext cx="21099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●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○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■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●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○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■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●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○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■"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4" type="subTitle"/>
          </p:nvPr>
        </p:nvSpPr>
        <p:spPr>
          <a:xfrm>
            <a:off x="1057550" y="187075"/>
            <a:ext cx="2893200" cy="6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 Medium"/>
              <a:buNone/>
              <a:defRPr sz="1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0" y="145525"/>
            <a:ext cx="747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0" name="Google Shape;470;p41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1" name="Google Shape;471;p41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2" name="Google Shape;472;p41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3" name="Google Shape;473;p41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4" name="Google Shape;474;p41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75" name="Google Shape;475;p41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6" name="Google Shape;476;p41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7" name="Google Shape;477;p41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8" name="Google Shape;478;p41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1" name="Google Shape;481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2" name="Google Shape;482;p42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3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5" name="Google Shape;485;p43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86" name="Google Shape;486;p43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87" name="Google Shape;487;p43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8" name="Google Shape;488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9" name="Google Shape;48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0" name="Google Shape;490;p43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91" name="Google Shape;491;p43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4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94" name="Google Shape;494;p44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95" name="Google Shape;495;p44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96" name="Google Shape;496;p44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97" name="Google Shape;497;p44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98" name="Google Shape;498;p44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99" name="Google Shape;499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0" name="Google Shape;50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44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2" name="Google Shape;502;p44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3" name="Google Shape;503;p44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5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506" name="Google Shape;506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9" name="Google Shape;509;p46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0" name="Google Shape;510;p46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1" name="Google Shape;511;p46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2" name="Google Shape;512;p46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3" name="Google Shape;513;p46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4" name="Google Shape;514;p46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5" name="Google Shape;515;p46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46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7" name="Google Shape;517;p46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46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chemeClr val="accent1"/>
        </a:solid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4" name="Google Shape;524;p48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{956A34E1-C76F-4182-B70F-587B30D3AC99}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25" name="Google Shape;525;p48"/>
          <p:cNvSpPr/>
          <p:nvPr>
            <p:ph idx="2" type="pic"/>
          </p:nvPr>
        </p:nvSpPr>
        <p:spPr>
          <a:xfrm>
            <a:off x="-25" y="-5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26" name="Google Shape;526;p48"/>
          <p:cNvSpPr/>
          <p:nvPr>
            <p:ph idx="3" type="pic"/>
          </p:nvPr>
        </p:nvSpPr>
        <p:spPr>
          <a:xfrm>
            <a:off x="6853700" y="3857693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527" name="Google Shape;527;p48"/>
          <p:cNvSpPr/>
          <p:nvPr>
            <p:ph idx="4" type="pic"/>
          </p:nvPr>
        </p:nvSpPr>
        <p:spPr>
          <a:xfrm>
            <a:off x="8001000" y="321116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528" name="Google Shape;528;p48"/>
          <p:cNvSpPr/>
          <p:nvPr>
            <p:ph idx="5" type="pic"/>
          </p:nvPr>
        </p:nvSpPr>
        <p:spPr>
          <a:xfrm>
            <a:off x="7429500" y="450061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48"/>
          <p:cNvSpPr txBox="1"/>
          <p:nvPr>
            <p:ph idx="1" type="subTitle"/>
          </p:nvPr>
        </p:nvSpPr>
        <p:spPr>
          <a:xfrm>
            <a:off x="4747800" y="4343150"/>
            <a:ext cx="21060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530" name="Google Shape;530;p48"/>
          <p:cNvSpPr txBox="1"/>
          <p:nvPr>
            <p:ph type="title"/>
          </p:nvPr>
        </p:nvSpPr>
        <p:spPr>
          <a:xfrm>
            <a:off x="4745850" y="125600"/>
            <a:ext cx="4224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_2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3" name="Google Shape;533;p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4" name="Google Shape;534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5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38" name="Google Shape;538;p5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9" name="Google Shape;539;p5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0" name="Google Shape;540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12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1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lues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50"/>
            <a:ext cx="747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9" name="Google Shape;59;p6"/>
          <p:cNvSpPr txBox="1"/>
          <p:nvPr>
            <p:ph idx="1" type="subTitle"/>
          </p:nvPr>
        </p:nvSpPr>
        <p:spPr>
          <a:xfrm rot="-5400000">
            <a:off x="-329800" y="3924150"/>
            <a:ext cx="1402200" cy="7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9pPr>
          </a:lstStyle>
          <a:p/>
        </p:txBody>
      </p:sp>
      <p:sp>
        <p:nvSpPr>
          <p:cNvPr id="60" name="Google Shape;60;p6"/>
          <p:cNvSpPr txBox="1"/>
          <p:nvPr>
            <p:ph idx="2" type="subTitle"/>
          </p:nvPr>
        </p:nvSpPr>
        <p:spPr>
          <a:xfrm rot="-5400000">
            <a:off x="-613650" y="2199900"/>
            <a:ext cx="19710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9pPr>
          </a:lstStyle>
          <a:p/>
        </p:txBody>
      </p:sp>
      <p:sp>
        <p:nvSpPr>
          <p:cNvPr id="61" name="Google Shape;61;p6"/>
          <p:cNvSpPr/>
          <p:nvPr/>
        </p:nvSpPr>
        <p:spPr>
          <a:xfrm>
            <a:off x="747600" y="0"/>
            <a:ext cx="8396400" cy="171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" name="Google Shape;62;p6"/>
          <p:cNvSpPr txBox="1"/>
          <p:nvPr>
            <p:ph type="title"/>
          </p:nvPr>
        </p:nvSpPr>
        <p:spPr>
          <a:xfrm>
            <a:off x="747500" y="145525"/>
            <a:ext cx="8396400" cy="14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Work Sans"/>
              <a:buNone/>
              <a:defRPr sz="60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3" type="subTitle"/>
          </p:nvPr>
        </p:nvSpPr>
        <p:spPr>
          <a:xfrm>
            <a:off x="747600" y="145525"/>
            <a:ext cx="6152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Medium"/>
              <a:buNone/>
              <a:defRPr sz="10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9pPr>
          </a:lstStyle>
          <a:p/>
        </p:txBody>
      </p:sp>
      <p:sp>
        <p:nvSpPr>
          <p:cNvPr id="64" name="Google Shape;64;p6"/>
          <p:cNvSpPr/>
          <p:nvPr/>
        </p:nvSpPr>
        <p:spPr>
          <a:xfrm>
            <a:off x="747600" y="1714500"/>
            <a:ext cx="8396400" cy="171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121212"/>
              </a:solidFill>
            </a:endParaRPr>
          </a:p>
        </p:txBody>
      </p:sp>
      <p:sp>
        <p:nvSpPr>
          <p:cNvPr id="65" name="Google Shape;65;p6"/>
          <p:cNvSpPr/>
          <p:nvPr/>
        </p:nvSpPr>
        <p:spPr>
          <a:xfrm>
            <a:off x="747600" y="3429000"/>
            <a:ext cx="8396400" cy="1714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6" name="Google Shape;66;p6"/>
          <p:cNvSpPr txBox="1"/>
          <p:nvPr>
            <p:ph idx="4" type="title"/>
          </p:nvPr>
        </p:nvSpPr>
        <p:spPr>
          <a:xfrm>
            <a:off x="747600" y="1870650"/>
            <a:ext cx="8396400" cy="14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"/>
              <a:buNone/>
              <a:defRPr sz="6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6"/>
          <p:cNvSpPr txBox="1"/>
          <p:nvPr>
            <p:ph idx="5" type="subTitle"/>
          </p:nvPr>
        </p:nvSpPr>
        <p:spPr>
          <a:xfrm>
            <a:off x="747600" y="1870650"/>
            <a:ext cx="5192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 Medium"/>
              <a:buNone/>
              <a:defRPr sz="1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6"/>
          <p:cNvSpPr txBox="1"/>
          <p:nvPr>
            <p:ph idx="6" type="title"/>
          </p:nvPr>
        </p:nvSpPr>
        <p:spPr>
          <a:xfrm>
            <a:off x="747600" y="3595775"/>
            <a:ext cx="8396400" cy="14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"/>
              <a:buNone/>
              <a:defRPr sz="6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6"/>
          <p:cNvSpPr txBox="1"/>
          <p:nvPr>
            <p:ph idx="7" type="subTitle"/>
          </p:nvPr>
        </p:nvSpPr>
        <p:spPr>
          <a:xfrm>
            <a:off x="747600" y="3595775"/>
            <a:ext cx="6152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 Medium"/>
              <a:buNone/>
              <a:defRPr sz="1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9pPr>
          </a:lstStyle>
          <a:p/>
        </p:txBody>
      </p:sp>
      <p:sp>
        <p:nvSpPr>
          <p:cNvPr id="70" name="Google Shape;70;p6"/>
          <p:cNvSpPr txBox="1"/>
          <p:nvPr>
            <p:ph idx="12" type="sldNum"/>
          </p:nvPr>
        </p:nvSpPr>
        <p:spPr>
          <a:xfrm>
            <a:off x="0" y="145525"/>
            <a:ext cx="747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Clr>
                <a:schemeClr val="dk1"/>
              </a:buClr>
              <a:buSzPts val="1100"/>
              <a:buNone/>
              <a:defRPr/>
            </a:lvl1pPr>
            <a:lvl2pPr lvl="1" algn="ctr">
              <a:buClr>
                <a:schemeClr val="dk1"/>
              </a:buClr>
              <a:buSzPts val="1100"/>
              <a:buNone/>
              <a:defRPr/>
            </a:lvl2pPr>
            <a:lvl3pPr lvl="2" algn="ctr">
              <a:buClr>
                <a:schemeClr val="dk1"/>
              </a:buClr>
              <a:buSzPts val="1100"/>
              <a:buNone/>
              <a:defRPr/>
            </a:lvl3pPr>
            <a:lvl4pPr lvl="3" algn="ctr">
              <a:buClr>
                <a:schemeClr val="dk1"/>
              </a:buClr>
              <a:buSzPts val="1100"/>
              <a:buNone/>
              <a:defRPr/>
            </a:lvl4pPr>
            <a:lvl5pPr lvl="4" algn="ctr">
              <a:buClr>
                <a:schemeClr val="dk1"/>
              </a:buClr>
              <a:buSzPts val="1100"/>
              <a:buNone/>
              <a:defRPr/>
            </a:lvl5pPr>
            <a:lvl6pPr lvl="5" algn="ctr">
              <a:buClr>
                <a:schemeClr val="dk1"/>
              </a:buClr>
              <a:buSzPts val="1100"/>
              <a:buNone/>
              <a:defRPr/>
            </a:lvl6pPr>
            <a:lvl7pPr lvl="6" algn="ctr">
              <a:buClr>
                <a:schemeClr val="dk1"/>
              </a:buClr>
              <a:buSzPts val="1100"/>
              <a:buNone/>
              <a:defRPr/>
            </a:lvl7pPr>
            <a:lvl8pPr lvl="7" algn="ctr">
              <a:buClr>
                <a:schemeClr val="dk1"/>
              </a:buClr>
              <a:buSzPts val="1100"/>
              <a:buNone/>
              <a:defRPr/>
            </a:lvl8pPr>
            <a:lvl9pPr lvl="8" algn="ctr">
              <a:buClr>
                <a:schemeClr val="dk1"/>
              </a:buClr>
              <a:buSzPts val="1100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>
  <p:cSld name="SECTION_HEADER_1">
    <p:bg>
      <p:bgPr>
        <a:solidFill>
          <a:schemeClr val="accent4"/>
        </a:solid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4" name="Google Shape;544;p52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{956A34E1-C76F-4182-B70F-587B30D3AC99}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45" name="Google Shape;545;p52"/>
          <p:cNvSpPr/>
          <p:nvPr>
            <p:ph idx="2" type="pic"/>
          </p:nvPr>
        </p:nvSpPr>
        <p:spPr>
          <a:xfrm>
            <a:off x="6286500" y="-50"/>
            <a:ext cx="2857500" cy="5143500"/>
          </a:xfrm>
          <a:prstGeom prst="corner">
            <a:avLst>
              <a:gd fmla="val 157589" name="adj1"/>
              <a:gd fmla="val 79653" name="adj2"/>
            </a:avLst>
          </a:prstGeom>
          <a:noFill/>
          <a:ln>
            <a:noFill/>
          </a:ln>
        </p:spPr>
      </p:sp>
      <p:graphicFrame>
        <p:nvGraphicFramePr>
          <p:cNvPr id="546" name="Google Shape;546;p52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{956A34E1-C76F-4182-B70F-587B30D3AC99}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47" name="Google Shape;547;p52"/>
          <p:cNvSpPr/>
          <p:nvPr>
            <p:ph idx="3" type="pic"/>
          </p:nvPr>
        </p:nvSpPr>
        <p:spPr>
          <a:xfrm>
            <a:off x="2286000" y="450061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52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400"/>
            </a:lvl1pPr>
            <a:lvl2pPr lvl="1">
              <a:buNone/>
              <a:defRPr sz="1400"/>
            </a:lvl2pPr>
            <a:lvl3pPr lvl="2">
              <a:buNone/>
              <a:defRPr sz="1400"/>
            </a:lvl3pPr>
            <a:lvl4pPr lvl="3">
              <a:buNone/>
              <a:defRPr sz="1400"/>
            </a:lvl4pPr>
            <a:lvl5pPr lvl="4">
              <a:buNone/>
              <a:defRPr sz="1400"/>
            </a:lvl5pPr>
            <a:lvl6pPr lvl="5">
              <a:buNone/>
              <a:defRPr sz="1400"/>
            </a:lvl6pPr>
            <a:lvl7pPr lvl="6">
              <a:buNone/>
              <a:defRPr sz="1400"/>
            </a:lvl7pPr>
            <a:lvl8pPr lvl="7">
              <a:buNone/>
              <a:defRPr sz="1400"/>
            </a:lvl8pPr>
            <a:lvl9pPr lvl="8">
              <a:buNone/>
              <a:defRPr sz="1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9" name="Google Shape;549;p52"/>
          <p:cNvSpPr txBox="1"/>
          <p:nvPr>
            <p:ph idx="1" type="body"/>
          </p:nvPr>
        </p:nvSpPr>
        <p:spPr>
          <a:xfrm>
            <a:off x="175800" y="2457450"/>
            <a:ext cx="5975100" cy="20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●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○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■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●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○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■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●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○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■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550" name="Google Shape;550;p52"/>
          <p:cNvSpPr txBox="1"/>
          <p:nvPr>
            <p:ph type="title"/>
          </p:nvPr>
        </p:nvSpPr>
        <p:spPr>
          <a:xfrm>
            <a:off x="175800" y="125600"/>
            <a:ext cx="59751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Mission" type="tx">
  <p:cSld name="TITLE_AND_BODY">
    <p:bg>
      <p:bgPr>
        <a:solidFill>
          <a:schemeClr val="lt1"/>
        </a:soli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2" name="Google Shape;552;p5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{956A34E1-C76F-4182-B70F-587B30D3AC99}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53" name="Google Shape;553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4" name="Google Shape;554;p53"/>
          <p:cNvSpPr txBox="1"/>
          <p:nvPr>
            <p:ph idx="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400">
                <a:solidFill>
                  <a:schemeClr val="dk1"/>
                </a:solidFill>
              </a:defRPr>
            </a:lvl1pPr>
            <a:lvl2pPr lvl="1">
              <a:buNone/>
              <a:defRPr sz="1400">
                <a:solidFill>
                  <a:schemeClr val="dk1"/>
                </a:solidFill>
              </a:defRPr>
            </a:lvl2pPr>
            <a:lvl3pPr lvl="2">
              <a:buNone/>
              <a:defRPr sz="1400">
                <a:solidFill>
                  <a:schemeClr val="dk1"/>
                </a:solidFill>
              </a:defRPr>
            </a:lvl3pPr>
            <a:lvl4pPr lvl="3">
              <a:buNone/>
              <a:defRPr sz="1400">
                <a:solidFill>
                  <a:schemeClr val="dk1"/>
                </a:solidFill>
              </a:defRPr>
            </a:lvl4pPr>
            <a:lvl5pPr lvl="4">
              <a:buNone/>
              <a:defRPr sz="1400">
                <a:solidFill>
                  <a:schemeClr val="dk1"/>
                </a:solidFill>
              </a:defRPr>
            </a:lvl5pPr>
            <a:lvl6pPr lvl="5">
              <a:buNone/>
              <a:defRPr sz="1400">
                <a:solidFill>
                  <a:schemeClr val="dk1"/>
                </a:solidFill>
              </a:defRPr>
            </a:lvl6pPr>
            <a:lvl7pPr lvl="6">
              <a:buNone/>
              <a:defRPr sz="1400">
                <a:solidFill>
                  <a:schemeClr val="dk1"/>
                </a:solidFill>
              </a:defRPr>
            </a:lvl7pPr>
            <a:lvl8pPr lvl="7">
              <a:buNone/>
              <a:defRPr sz="1400">
                <a:solidFill>
                  <a:schemeClr val="dk1"/>
                </a:solidFill>
              </a:defRPr>
            </a:lvl8pPr>
            <a:lvl9pPr lvl="8">
              <a:buNone/>
              <a:defRPr sz="1400"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5" name="Google Shape;555;p53"/>
          <p:cNvSpPr/>
          <p:nvPr>
            <p:ph idx="3" type="pic"/>
          </p:nvPr>
        </p:nvSpPr>
        <p:spPr>
          <a:xfrm>
            <a:off x="4572000" y="0"/>
            <a:ext cx="4572000" cy="5143500"/>
          </a:xfrm>
          <a:prstGeom prst="corner">
            <a:avLst>
              <a:gd fmla="val 98504" name="adj1"/>
              <a:gd fmla="val 87411" name="adj2"/>
            </a:avLst>
          </a:prstGeom>
          <a:noFill/>
          <a:ln>
            <a:noFill/>
          </a:ln>
        </p:spPr>
      </p:sp>
      <p:sp>
        <p:nvSpPr>
          <p:cNvPr id="556" name="Google Shape;556;p53"/>
          <p:cNvSpPr/>
          <p:nvPr>
            <p:ph idx="4" type="pic"/>
          </p:nvPr>
        </p:nvSpPr>
        <p:spPr>
          <a:xfrm>
            <a:off x="2286000" y="-1407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557" name="Google Shape;557;p53"/>
          <p:cNvSpPr txBox="1"/>
          <p:nvPr>
            <p:ph type="title"/>
          </p:nvPr>
        </p:nvSpPr>
        <p:spPr>
          <a:xfrm>
            <a:off x="175800" y="125600"/>
            <a:ext cx="4224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8" name="Google Shape;558;p53"/>
          <p:cNvSpPr txBox="1"/>
          <p:nvPr>
            <p:ph idx="1" type="body"/>
          </p:nvPr>
        </p:nvSpPr>
        <p:spPr>
          <a:xfrm>
            <a:off x="175800" y="2457450"/>
            <a:ext cx="4224300" cy="20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rvice Overview">
  <p:cSld name="TITLE_AND_TWO_COLUMNS_1"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0" name="Google Shape;560;p54"/>
          <p:cNvGraphicFramePr/>
          <p:nvPr/>
        </p:nvGraphicFramePr>
        <p:xfrm>
          <a:off x="45720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{956A34E1-C76F-4182-B70F-587B30D3AC99}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61" name="Google Shape;561;p54"/>
          <p:cNvSpPr/>
          <p:nvPr/>
        </p:nvSpPr>
        <p:spPr>
          <a:xfrm>
            <a:off x="8572500" y="0"/>
            <a:ext cx="571500" cy="642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Merriweather"/>
                <a:ea typeface="Merriweather"/>
                <a:cs typeface="Merriweather"/>
                <a:sym typeface="Merriweather"/>
              </a:rPr>
              <a:t>3</a:t>
            </a:r>
            <a:endParaRPr>
              <a:solidFill>
                <a:schemeClr val="accent4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62" name="Google Shape;562;p54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400">
                <a:solidFill>
                  <a:schemeClr val="dk1"/>
                </a:solidFill>
              </a:defRPr>
            </a:lvl1pPr>
            <a:lvl2pPr lvl="1">
              <a:buNone/>
              <a:defRPr sz="1400">
                <a:solidFill>
                  <a:schemeClr val="dk1"/>
                </a:solidFill>
              </a:defRPr>
            </a:lvl2pPr>
            <a:lvl3pPr lvl="2">
              <a:buNone/>
              <a:defRPr sz="1400">
                <a:solidFill>
                  <a:schemeClr val="dk1"/>
                </a:solidFill>
              </a:defRPr>
            </a:lvl3pPr>
            <a:lvl4pPr lvl="3">
              <a:buNone/>
              <a:defRPr sz="1400">
                <a:solidFill>
                  <a:schemeClr val="dk1"/>
                </a:solidFill>
              </a:defRPr>
            </a:lvl4pPr>
            <a:lvl5pPr lvl="4">
              <a:buNone/>
              <a:defRPr sz="1400">
                <a:solidFill>
                  <a:schemeClr val="dk1"/>
                </a:solidFill>
              </a:defRPr>
            </a:lvl5pPr>
            <a:lvl6pPr lvl="5">
              <a:buNone/>
              <a:defRPr sz="1400">
                <a:solidFill>
                  <a:schemeClr val="dk1"/>
                </a:solidFill>
              </a:defRPr>
            </a:lvl6pPr>
            <a:lvl7pPr lvl="6">
              <a:buNone/>
              <a:defRPr sz="1400">
                <a:solidFill>
                  <a:schemeClr val="dk1"/>
                </a:solidFill>
              </a:defRPr>
            </a:lvl7pPr>
            <a:lvl8pPr lvl="7">
              <a:buNone/>
              <a:defRPr sz="1400">
                <a:solidFill>
                  <a:schemeClr val="dk1"/>
                </a:solidFill>
              </a:defRPr>
            </a:lvl8pPr>
            <a:lvl9pPr lvl="8">
              <a:buNone/>
              <a:defRPr sz="1400"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3" name="Google Shape;563;p54"/>
          <p:cNvSpPr/>
          <p:nvPr>
            <p:ph idx="2" type="pic"/>
          </p:nvPr>
        </p:nvSpPr>
        <p:spPr>
          <a:xfrm>
            <a:off x="0" y="-3075"/>
            <a:ext cx="22749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54"/>
          <p:cNvSpPr/>
          <p:nvPr>
            <p:ph idx="3" type="pic"/>
          </p:nvPr>
        </p:nvSpPr>
        <p:spPr>
          <a:xfrm>
            <a:off x="2274875" y="2571700"/>
            <a:ext cx="22971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54"/>
          <p:cNvSpPr/>
          <p:nvPr>
            <p:ph idx="4" type="pic"/>
          </p:nvPr>
        </p:nvSpPr>
        <p:spPr>
          <a:xfrm>
            <a:off x="8001000" y="385766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566" name="Google Shape;566;p54"/>
          <p:cNvSpPr/>
          <p:nvPr>
            <p:ph idx="5" type="pic"/>
          </p:nvPr>
        </p:nvSpPr>
        <p:spPr>
          <a:xfrm>
            <a:off x="5143500" y="450061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567" name="Google Shape;567;p54"/>
          <p:cNvSpPr txBox="1"/>
          <p:nvPr>
            <p:ph type="title"/>
          </p:nvPr>
        </p:nvSpPr>
        <p:spPr>
          <a:xfrm>
            <a:off x="4745850" y="125600"/>
            <a:ext cx="4224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8" name="Google Shape;568;p54"/>
          <p:cNvSpPr txBox="1"/>
          <p:nvPr>
            <p:ph idx="1" type="body"/>
          </p:nvPr>
        </p:nvSpPr>
        <p:spPr>
          <a:xfrm>
            <a:off x="2458800" y="183600"/>
            <a:ext cx="1929300" cy="22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569" name="Google Shape;569;p54"/>
          <p:cNvSpPr txBox="1"/>
          <p:nvPr>
            <p:ph idx="6" type="body"/>
          </p:nvPr>
        </p:nvSpPr>
        <p:spPr>
          <a:xfrm>
            <a:off x="172800" y="2756800"/>
            <a:ext cx="1929300" cy="22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ved Consumer Problem">
  <p:cSld name="TITLE_ONLY_1"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1" name="Google Shape;571;p55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{956A34E1-C76F-4182-B70F-587B30D3AC99}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72" name="Google Shape;572;p55"/>
          <p:cNvSpPr/>
          <p:nvPr>
            <p:ph idx="2" type="pic"/>
          </p:nvPr>
        </p:nvSpPr>
        <p:spPr>
          <a:xfrm>
            <a:off x="4572000" y="-3075"/>
            <a:ext cx="22836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573" name="Google Shape;573;p55"/>
          <p:cNvSpPr/>
          <p:nvPr>
            <p:ph idx="3" type="pic"/>
          </p:nvPr>
        </p:nvSpPr>
        <p:spPr>
          <a:xfrm>
            <a:off x="6860400" y="2571700"/>
            <a:ext cx="22836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574" name="Google Shape;574;p55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400">
                <a:solidFill>
                  <a:schemeClr val="dk1"/>
                </a:solidFill>
              </a:defRPr>
            </a:lvl1pPr>
            <a:lvl2pPr lvl="1">
              <a:buNone/>
              <a:defRPr sz="1400">
                <a:solidFill>
                  <a:schemeClr val="dk1"/>
                </a:solidFill>
              </a:defRPr>
            </a:lvl2pPr>
            <a:lvl3pPr lvl="2">
              <a:buNone/>
              <a:defRPr sz="1400">
                <a:solidFill>
                  <a:schemeClr val="dk1"/>
                </a:solidFill>
              </a:defRPr>
            </a:lvl3pPr>
            <a:lvl4pPr lvl="3">
              <a:buNone/>
              <a:defRPr sz="1400">
                <a:solidFill>
                  <a:schemeClr val="dk1"/>
                </a:solidFill>
              </a:defRPr>
            </a:lvl4pPr>
            <a:lvl5pPr lvl="4">
              <a:buNone/>
              <a:defRPr sz="1400">
                <a:solidFill>
                  <a:schemeClr val="dk1"/>
                </a:solidFill>
              </a:defRPr>
            </a:lvl5pPr>
            <a:lvl6pPr lvl="5">
              <a:buNone/>
              <a:defRPr sz="1400">
                <a:solidFill>
                  <a:schemeClr val="dk1"/>
                </a:solidFill>
              </a:defRPr>
            </a:lvl6pPr>
            <a:lvl7pPr lvl="6">
              <a:buNone/>
              <a:defRPr sz="1400">
                <a:solidFill>
                  <a:schemeClr val="dk1"/>
                </a:solidFill>
              </a:defRPr>
            </a:lvl7pPr>
            <a:lvl8pPr lvl="7">
              <a:buNone/>
              <a:defRPr sz="1400">
                <a:solidFill>
                  <a:schemeClr val="dk1"/>
                </a:solidFill>
              </a:defRPr>
            </a:lvl8pPr>
            <a:lvl9pPr lvl="8">
              <a:buNone/>
              <a:defRPr sz="1400"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5" name="Google Shape;575;p55"/>
          <p:cNvSpPr txBox="1"/>
          <p:nvPr>
            <p:ph type="title"/>
          </p:nvPr>
        </p:nvSpPr>
        <p:spPr>
          <a:xfrm>
            <a:off x="175800" y="125600"/>
            <a:ext cx="4224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6" name="Google Shape;576;p55"/>
          <p:cNvSpPr/>
          <p:nvPr>
            <p:ph idx="4" type="pic"/>
          </p:nvPr>
        </p:nvSpPr>
        <p:spPr>
          <a:xfrm>
            <a:off x="2286000" y="321476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577" name="Google Shape;577;p55"/>
          <p:cNvSpPr/>
          <p:nvPr>
            <p:ph idx="5" type="pic"/>
          </p:nvPr>
        </p:nvSpPr>
        <p:spPr>
          <a:xfrm>
            <a:off x="571500" y="450061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578" name="Google Shape;578;p55"/>
          <p:cNvSpPr txBox="1"/>
          <p:nvPr>
            <p:ph idx="1" type="body"/>
          </p:nvPr>
        </p:nvSpPr>
        <p:spPr>
          <a:xfrm>
            <a:off x="7030800" y="183600"/>
            <a:ext cx="1929300" cy="22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579" name="Google Shape;579;p55"/>
          <p:cNvSpPr txBox="1"/>
          <p:nvPr>
            <p:ph idx="6" type="body"/>
          </p:nvPr>
        </p:nvSpPr>
        <p:spPr>
          <a:xfrm>
            <a:off x="4744800" y="2756800"/>
            <a:ext cx="1929300" cy="22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get Market">
  <p:cSld name="TITLE_ONLY_1_1">
    <p:bg>
      <p:bgPr>
        <a:solidFill>
          <a:schemeClr val="dk1"/>
        </a:solidFill>
      </p:bgPr>
    </p:bg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1" name="Google Shape;581;p56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{956A34E1-C76F-4182-B70F-587B30D3AC99}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82" name="Google Shape;582;p5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{956A34E1-C76F-4182-B70F-587B30D3AC99}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83" name="Google Shape;583;p56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400"/>
            </a:lvl1pPr>
            <a:lvl2pPr lvl="1">
              <a:buNone/>
              <a:defRPr sz="1400"/>
            </a:lvl2pPr>
            <a:lvl3pPr lvl="2">
              <a:buNone/>
              <a:defRPr sz="1400"/>
            </a:lvl3pPr>
            <a:lvl4pPr lvl="3">
              <a:buNone/>
              <a:defRPr sz="1400"/>
            </a:lvl4pPr>
            <a:lvl5pPr lvl="4">
              <a:buNone/>
              <a:defRPr sz="1400"/>
            </a:lvl5pPr>
            <a:lvl6pPr lvl="5">
              <a:buNone/>
              <a:defRPr sz="1400"/>
            </a:lvl6pPr>
            <a:lvl7pPr lvl="6">
              <a:buNone/>
              <a:defRPr sz="1400"/>
            </a:lvl7pPr>
            <a:lvl8pPr lvl="7">
              <a:buNone/>
              <a:defRPr sz="1400"/>
            </a:lvl8pPr>
            <a:lvl9pPr lvl="8">
              <a:buNone/>
              <a:defRPr sz="1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4" name="Google Shape;584;p56"/>
          <p:cNvSpPr/>
          <p:nvPr/>
        </p:nvSpPr>
        <p:spPr>
          <a:xfrm>
            <a:off x="0" y="3214700"/>
            <a:ext cx="9144000" cy="1929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5" name="Google Shape;585;p56"/>
          <p:cNvSpPr/>
          <p:nvPr/>
        </p:nvSpPr>
        <p:spPr>
          <a:xfrm>
            <a:off x="2277888" y="3214700"/>
            <a:ext cx="2286000" cy="1929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6" name="Google Shape;586;p56"/>
          <p:cNvSpPr/>
          <p:nvPr/>
        </p:nvSpPr>
        <p:spPr>
          <a:xfrm>
            <a:off x="4572000" y="3214700"/>
            <a:ext cx="2286000" cy="1929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7" name="Google Shape;587;p56"/>
          <p:cNvSpPr/>
          <p:nvPr>
            <p:ph idx="2" type="pic"/>
          </p:nvPr>
        </p:nvSpPr>
        <p:spPr>
          <a:xfrm>
            <a:off x="2286000" y="1928850"/>
            <a:ext cx="17145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588" name="Google Shape;588;p56"/>
          <p:cNvSpPr/>
          <p:nvPr>
            <p:ph idx="3" type="pic"/>
          </p:nvPr>
        </p:nvSpPr>
        <p:spPr>
          <a:xfrm>
            <a:off x="0" y="1928800"/>
            <a:ext cx="17145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589" name="Google Shape;589;p56"/>
          <p:cNvSpPr/>
          <p:nvPr>
            <p:ph idx="4" type="pic"/>
          </p:nvPr>
        </p:nvSpPr>
        <p:spPr>
          <a:xfrm>
            <a:off x="4572000" y="1928850"/>
            <a:ext cx="17145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590" name="Google Shape;590;p56"/>
          <p:cNvSpPr/>
          <p:nvPr>
            <p:ph idx="5" type="pic"/>
          </p:nvPr>
        </p:nvSpPr>
        <p:spPr>
          <a:xfrm>
            <a:off x="6858000" y="1928850"/>
            <a:ext cx="17145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591" name="Google Shape;591;p56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592" name="Google Shape;592;p56"/>
          <p:cNvSpPr txBox="1"/>
          <p:nvPr>
            <p:ph idx="1" type="body"/>
          </p:nvPr>
        </p:nvSpPr>
        <p:spPr>
          <a:xfrm>
            <a:off x="7044450" y="3319325"/>
            <a:ext cx="1929300" cy="18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3" name="Google Shape;593;p56"/>
          <p:cNvSpPr txBox="1"/>
          <p:nvPr>
            <p:ph idx="6" type="body"/>
          </p:nvPr>
        </p:nvSpPr>
        <p:spPr>
          <a:xfrm>
            <a:off x="162150" y="3319325"/>
            <a:ext cx="1929300" cy="18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4" name="Google Shape;594;p56"/>
          <p:cNvSpPr txBox="1"/>
          <p:nvPr>
            <p:ph idx="7" type="body"/>
          </p:nvPr>
        </p:nvSpPr>
        <p:spPr>
          <a:xfrm>
            <a:off x="4750350" y="3319325"/>
            <a:ext cx="1929300" cy="18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5" name="Google Shape;595;p56"/>
          <p:cNvSpPr txBox="1"/>
          <p:nvPr>
            <p:ph idx="8" type="body"/>
          </p:nvPr>
        </p:nvSpPr>
        <p:spPr>
          <a:xfrm>
            <a:off x="2443275" y="3319325"/>
            <a:ext cx="1929300" cy="18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rvice Detail">
  <p:cSld name="ONE_COLUMN_TEXT">
    <p:bg>
      <p:bgPr>
        <a:solidFill>
          <a:schemeClr val="accent1"/>
        </a:solid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7" name="Google Shape;597;p57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{956A34E1-C76F-4182-B70F-587B30D3AC99}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98" name="Google Shape;598;p57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400"/>
            </a:lvl1pPr>
            <a:lvl2pPr lvl="1">
              <a:buNone/>
              <a:defRPr sz="1400"/>
            </a:lvl2pPr>
            <a:lvl3pPr lvl="2">
              <a:buNone/>
              <a:defRPr sz="1400"/>
            </a:lvl3pPr>
            <a:lvl4pPr lvl="3">
              <a:buNone/>
              <a:defRPr sz="1400"/>
            </a:lvl4pPr>
            <a:lvl5pPr lvl="4">
              <a:buNone/>
              <a:defRPr sz="1400"/>
            </a:lvl5pPr>
            <a:lvl6pPr lvl="5">
              <a:buNone/>
              <a:defRPr sz="1400"/>
            </a:lvl6pPr>
            <a:lvl7pPr lvl="6">
              <a:buNone/>
              <a:defRPr sz="1400"/>
            </a:lvl7pPr>
            <a:lvl8pPr lvl="7">
              <a:buNone/>
              <a:defRPr sz="1400"/>
            </a:lvl8pPr>
            <a:lvl9pPr lvl="8">
              <a:buNone/>
              <a:defRPr sz="1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9" name="Google Shape;599;p57"/>
          <p:cNvSpPr/>
          <p:nvPr>
            <p:ph idx="2" type="pic"/>
          </p:nvPr>
        </p:nvSpPr>
        <p:spPr>
          <a:xfrm>
            <a:off x="-25" y="-5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00" name="Google Shape;600;p57"/>
          <p:cNvSpPr/>
          <p:nvPr/>
        </p:nvSpPr>
        <p:spPr>
          <a:xfrm>
            <a:off x="4572000" y="2571750"/>
            <a:ext cx="2286000" cy="1285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1" name="Google Shape;601;p57"/>
          <p:cNvSpPr/>
          <p:nvPr/>
        </p:nvSpPr>
        <p:spPr>
          <a:xfrm>
            <a:off x="6858000" y="2571750"/>
            <a:ext cx="2286000" cy="1285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2" name="Google Shape;602;p57"/>
          <p:cNvSpPr/>
          <p:nvPr/>
        </p:nvSpPr>
        <p:spPr>
          <a:xfrm>
            <a:off x="4572000" y="3857550"/>
            <a:ext cx="2286000" cy="1285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3" name="Google Shape;603;p57"/>
          <p:cNvSpPr/>
          <p:nvPr/>
        </p:nvSpPr>
        <p:spPr>
          <a:xfrm>
            <a:off x="6858000" y="3857550"/>
            <a:ext cx="2286000" cy="1285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4" name="Google Shape;604;p57"/>
          <p:cNvSpPr/>
          <p:nvPr>
            <p:ph idx="3" type="pic"/>
          </p:nvPr>
        </p:nvSpPr>
        <p:spPr>
          <a:xfrm>
            <a:off x="8572500" y="128586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605" name="Google Shape;605;p57"/>
          <p:cNvSpPr txBox="1"/>
          <p:nvPr>
            <p:ph type="title"/>
          </p:nvPr>
        </p:nvSpPr>
        <p:spPr>
          <a:xfrm>
            <a:off x="4745850" y="125600"/>
            <a:ext cx="4224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6" name="Google Shape;606;p57"/>
          <p:cNvSpPr txBox="1"/>
          <p:nvPr>
            <p:ph idx="1" type="body"/>
          </p:nvPr>
        </p:nvSpPr>
        <p:spPr>
          <a:xfrm>
            <a:off x="4694750" y="2667500"/>
            <a:ext cx="2020800" cy="10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7" name="Google Shape;607;p57"/>
          <p:cNvSpPr txBox="1"/>
          <p:nvPr>
            <p:ph idx="4" type="body"/>
          </p:nvPr>
        </p:nvSpPr>
        <p:spPr>
          <a:xfrm>
            <a:off x="4694750" y="3945650"/>
            <a:ext cx="2020800" cy="10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8" name="Google Shape;608;p57"/>
          <p:cNvSpPr txBox="1"/>
          <p:nvPr>
            <p:ph idx="5" type="body"/>
          </p:nvPr>
        </p:nvSpPr>
        <p:spPr>
          <a:xfrm>
            <a:off x="6990600" y="2667500"/>
            <a:ext cx="2020800" cy="10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9" name="Google Shape;609;p57"/>
          <p:cNvSpPr txBox="1"/>
          <p:nvPr>
            <p:ph idx="6" type="body"/>
          </p:nvPr>
        </p:nvSpPr>
        <p:spPr>
          <a:xfrm>
            <a:off x="6990600" y="3945650"/>
            <a:ext cx="2020800" cy="10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ow the Service Works">
  <p:cSld name="ONE_COLUMN_TEXT_1_1">
    <p:bg>
      <p:bgPr>
        <a:solidFill>
          <a:schemeClr val="accent1"/>
        </a:solid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1" name="Google Shape;611;p58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{956A34E1-C76F-4182-B70F-587B30D3AC99}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12" name="Google Shape;612;p58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{956A34E1-C76F-4182-B70F-587B30D3AC99}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13" name="Google Shape;613;p58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400"/>
            </a:lvl1pPr>
            <a:lvl2pPr lvl="1">
              <a:buNone/>
              <a:defRPr sz="1400"/>
            </a:lvl2pPr>
            <a:lvl3pPr lvl="2">
              <a:buNone/>
              <a:defRPr sz="1400"/>
            </a:lvl3pPr>
            <a:lvl4pPr lvl="3">
              <a:buNone/>
              <a:defRPr sz="1400"/>
            </a:lvl4pPr>
            <a:lvl5pPr lvl="4">
              <a:buNone/>
              <a:defRPr sz="1400"/>
            </a:lvl5pPr>
            <a:lvl6pPr lvl="5">
              <a:buNone/>
              <a:defRPr sz="1400"/>
            </a:lvl6pPr>
            <a:lvl7pPr lvl="6">
              <a:buNone/>
              <a:defRPr sz="1400"/>
            </a:lvl7pPr>
            <a:lvl8pPr lvl="7">
              <a:buNone/>
              <a:defRPr sz="1400"/>
            </a:lvl8pPr>
            <a:lvl9pPr lvl="8">
              <a:buNone/>
              <a:defRPr sz="1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4" name="Google Shape;614;p58"/>
          <p:cNvSpPr/>
          <p:nvPr/>
        </p:nvSpPr>
        <p:spPr>
          <a:xfrm>
            <a:off x="0" y="3214700"/>
            <a:ext cx="9144000" cy="19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5" name="Google Shape;615;p58"/>
          <p:cNvSpPr/>
          <p:nvPr/>
        </p:nvSpPr>
        <p:spPr>
          <a:xfrm>
            <a:off x="2286000" y="3214700"/>
            <a:ext cx="2277900" cy="19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6" name="Google Shape;616;p58"/>
          <p:cNvSpPr/>
          <p:nvPr/>
        </p:nvSpPr>
        <p:spPr>
          <a:xfrm>
            <a:off x="4563900" y="3214700"/>
            <a:ext cx="2294100" cy="19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7" name="Google Shape;617;p58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618" name="Google Shape;618;p58"/>
          <p:cNvSpPr/>
          <p:nvPr>
            <p:ph idx="2" type="pic"/>
          </p:nvPr>
        </p:nvSpPr>
        <p:spPr>
          <a:xfrm>
            <a:off x="2286000" y="1928800"/>
            <a:ext cx="22779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619" name="Google Shape;619;p58"/>
          <p:cNvSpPr/>
          <p:nvPr>
            <p:ph idx="3" type="pic"/>
          </p:nvPr>
        </p:nvSpPr>
        <p:spPr>
          <a:xfrm>
            <a:off x="-8100" y="1928800"/>
            <a:ext cx="22941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620" name="Google Shape;620;p58"/>
          <p:cNvSpPr/>
          <p:nvPr>
            <p:ph idx="4" type="pic"/>
          </p:nvPr>
        </p:nvSpPr>
        <p:spPr>
          <a:xfrm>
            <a:off x="4563900" y="1928850"/>
            <a:ext cx="22941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621" name="Google Shape;621;p58"/>
          <p:cNvSpPr/>
          <p:nvPr>
            <p:ph idx="5" type="pic"/>
          </p:nvPr>
        </p:nvSpPr>
        <p:spPr>
          <a:xfrm>
            <a:off x="6858000" y="1928850"/>
            <a:ext cx="22941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622" name="Google Shape;622;p58"/>
          <p:cNvSpPr txBox="1"/>
          <p:nvPr>
            <p:ph idx="1" type="body"/>
          </p:nvPr>
        </p:nvSpPr>
        <p:spPr>
          <a:xfrm>
            <a:off x="7044450" y="3319325"/>
            <a:ext cx="1929300" cy="18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623" name="Google Shape;623;p58"/>
          <p:cNvSpPr txBox="1"/>
          <p:nvPr>
            <p:ph idx="6" type="body"/>
          </p:nvPr>
        </p:nvSpPr>
        <p:spPr>
          <a:xfrm>
            <a:off x="162150" y="3319325"/>
            <a:ext cx="1929300" cy="18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624" name="Google Shape;624;p58"/>
          <p:cNvSpPr txBox="1"/>
          <p:nvPr>
            <p:ph idx="7" type="body"/>
          </p:nvPr>
        </p:nvSpPr>
        <p:spPr>
          <a:xfrm>
            <a:off x="4750350" y="3319325"/>
            <a:ext cx="1929300" cy="18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625" name="Google Shape;625;p58"/>
          <p:cNvSpPr txBox="1"/>
          <p:nvPr>
            <p:ph idx="8" type="body"/>
          </p:nvPr>
        </p:nvSpPr>
        <p:spPr>
          <a:xfrm>
            <a:off x="2443275" y="3319325"/>
            <a:ext cx="1929300" cy="18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Features">
  <p:cSld name="ONE_COLUMN_TEXT_1_1_1">
    <p:bg>
      <p:bgPr>
        <a:solidFill>
          <a:schemeClr val="lt1"/>
        </a:solidFill>
      </p:bgPr>
    </p:bg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7" name="Google Shape;627;p59"/>
          <p:cNvGraphicFramePr/>
          <p:nvPr/>
        </p:nvGraphicFramePr>
        <p:xfrm>
          <a:off x="45720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{956A34E1-C76F-4182-B70F-587B30D3AC99}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28" name="Google Shape;628;p59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{956A34E1-C76F-4182-B70F-587B30D3AC99}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29" name="Google Shape;629;p59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400">
                <a:solidFill>
                  <a:schemeClr val="dk1"/>
                </a:solidFill>
              </a:defRPr>
            </a:lvl1pPr>
            <a:lvl2pPr lvl="1">
              <a:buNone/>
              <a:defRPr sz="1400">
                <a:solidFill>
                  <a:schemeClr val="dk1"/>
                </a:solidFill>
              </a:defRPr>
            </a:lvl2pPr>
            <a:lvl3pPr lvl="2">
              <a:buNone/>
              <a:defRPr sz="1400">
                <a:solidFill>
                  <a:schemeClr val="dk1"/>
                </a:solidFill>
              </a:defRPr>
            </a:lvl3pPr>
            <a:lvl4pPr lvl="3">
              <a:buNone/>
              <a:defRPr sz="1400">
                <a:solidFill>
                  <a:schemeClr val="dk1"/>
                </a:solidFill>
              </a:defRPr>
            </a:lvl4pPr>
            <a:lvl5pPr lvl="4">
              <a:buNone/>
              <a:defRPr sz="1400">
                <a:solidFill>
                  <a:schemeClr val="dk1"/>
                </a:solidFill>
              </a:defRPr>
            </a:lvl5pPr>
            <a:lvl6pPr lvl="5">
              <a:buNone/>
              <a:defRPr sz="1400">
                <a:solidFill>
                  <a:schemeClr val="dk1"/>
                </a:solidFill>
              </a:defRPr>
            </a:lvl6pPr>
            <a:lvl7pPr lvl="6">
              <a:buNone/>
              <a:defRPr sz="1400">
                <a:solidFill>
                  <a:schemeClr val="dk1"/>
                </a:solidFill>
              </a:defRPr>
            </a:lvl7pPr>
            <a:lvl8pPr lvl="7">
              <a:buNone/>
              <a:defRPr sz="1400">
                <a:solidFill>
                  <a:schemeClr val="dk1"/>
                </a:solidFill>
              </a:defRPr>
            </a:lvl8pPr>
            <a:lvl9pPr lvl="8">
              <a:buNone/>
              <a:defRPr sz="1400"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0" name="Google Shape;630;p59"/>
          <p:cNvSpPr/>
          <p:nvPr/>
        </p:nvSpPr>
        <p:spPr>
          <a:xfrm>
            <a:off x="2286000" y="1928750"/>
            <a:ext cx="2286000" cy="160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1" name="Google Shape;631;p59"/>
          <p:cNvSpPr/>
          <p:nvPr/>
        </p:nvSpPr>
        <p:spPr>
          <a:xfrm>
            <a:off x="2286000" y="3536150"/>
            <a:ext cx="2286000" cy="160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2" name="Google Shape;632;p59"/>
          <p:cNvSpPr/>
          <p:nvPr/>
        </p:nvSpPr>
        <p:spPr>
          <a:xfrm>
            <a:off x="0" y="1928800"/>
            <a:ext cx="2286000" cy="160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3" name="Google Shape;633;p59"/>
          <p:cNvSpPr/>
          <p:nvPr/>
        </p:nvSpPr>
        <p:spPr>
          <a:xfrm>
            <a:off x="0" y="3536200"/>
            <a:ext cx="2286000" cy="160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4" name="Google Shape;634;p59"/>
          <p:cNvSpPr/>
          <p:nvPr>
            <p:ph idx="2" type="pic"/>
          </p:nvPr>
        </p:nvSpPr>
        <p:spPr>
          <a:xfrm>
            <a:off x="5715000" y="64291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635" name="Google Shape;635;p59"/>
          <p:cNvSpPr/>
          <p:nvPr>
            <p:ph idx="3" type="pic"/>
          </p:nvPr>
        </p:nvSpPr>
        <p:spPr>
          <a:xfrm>
            <a:off x="4572000" y="1928750"/>
            <a:ext cx="4572000" cy="32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36" name="Google Shape;636;p59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7" name="Google Shape;637;p59"/>
          <p:cNvSpPr txBox="1"/>
          <p:nvPr>
            <p:ph idx="1" type="body"/>
          </p:nvPr>
        </p:nvSpPr>
        <p:spPr>
          <a:xfrm>
            <a:off x="183150" y="2040750"/>
            <a:ext cx="1919700" cy="13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638" name="Google Shape;638;p59"/>
          <p:cNvSpPr txBox="1"/>
          <p:nvPr>
            <p:ph idx="4" type="body"/>
          </p:nvPr>
        </p:nvSpPr>
        <p:spPr>
          <a:xfrm>
            <a:off x="183150" y="3643550"/>
            <a:ext cx="1919700" cy="13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639" name="Google Shape;639;p59"/>
          <p:cNvSpPr txBox="1"/>
          <p:nvPr>
            <p:ph idx="5" type="body"/>
          </p:nvPr>
        </p:nvSpPr>
        <p:spPr>
          <a:xfrm>
            <a:off x="2479850" y="2038450"/>
            <a:ext cx="1919700" cy="13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640" name="Google Shape;640;p59"/>
          <p:cNvSpPr txBox="1"/>
          <p:nvPr>
            <p:ph idx="6" type="body"/>
          </p:nvPr>
        </p:nvSpPr>
        <p:spPr>
          <a:xfrm>
            <a:off x="2479850" y="3641250"/>
            <a:ext cx="1919700" cy="13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icing Options">
  <p:cSld name="CUSTOM_7"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2" name="Google Shape;642;p60"/>
          <p:cNvGraphicFramePr/>
          <p:nvPr/>
        </p:nvGraphicFramePr>
        <p:xfrm>
          <a:off x="45720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{956A34E1-C76F-4182-B70F-587B30D3AC99}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43" name="Google Shape;643;p60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{956A34E1-C76F-4182-B70F-587B30D3AC99}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44" name="Google Shape;644;p60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400">
                <a:solidFill>
                  <a:schemeClr val="dk1"/>
                </a:solidFill>
              </a:defRPr>
            </a:lvl1pPr>
            <a:lvl2pPr lvl="1">
              <a:buNone/>
              <a:defRPr sz="1400">
                <a:solidFill>
                  <a:schemeClr val="dk1"/>
                </a:solidFill>
              </a:defRPr>
            </a:lvl2pPr>
            <a:lvl3pPr lvl="2">
              <a:buNone/>
              <a:defRPr sz="1400">
                <a:solidFill>
                  <a:schemeClr val="dk1"/>
                </a:solidFill>
              </a:defRPr>
            </a:lvl3pPr>
            <a:lvl4pPr lvl="3">
              <a:buNone/>
              <a:defRPr sz="1400">
                <a:solidFill>
                  <a:schemeClr val="dk1"/>
                </a:solidFill>
              </a:defRPr>
            </a:lvl4pPr>
            <a:lvl5pPr lvl="4">
              <a:buNone/>
              <a:defRPr sz="1400">
                <a:solidFill>
                  <a:schemeClr val="dk1"/>
                </a:solidFill>
              </a:defRPr>
            </a:lvl5pPr>
            <a:lvl6pPr lvl="5">
              <a:buNone/>
              <a:defRPr sz="1400">
                <a:solidFill>
                  <a:schemeClr val="dk1"/>
                </a:solidFill>
              </a:defRPr>
            </a:lvl6pPr>
            <a:lvl7pPr lvl="6">
              <a:buNone/>
              <a:defRPr sz="1400">
                <a:solidFill>
                  <a:schemeClr val="dk1"/>
                </a:solidFill>
              </a:defRPr>
            </a:lvl7pPr>
            <a:lvl8pPr lvl="7">
              <a:buNone/>
              <a:defRPr sz="1400">
                <a:solidFill>
                  <a:schemeClr val="dk1"/>
                </a:solidFill>
              </a:defRPr>
            </a:lvl8pPr>
            <a:lvl9pPr lvl="8">
              <a:buNone/>
              <a:defRPr sz="1400"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5" name="Google Shape;645;p60"/>
          <p:cNvSpPr/>
          <p:nvPr/>
        </p:nvSpPr>
        <p:spPr>
          <a:xfrm>
            <a:off x="0" y="2571700"/>
            <a:ext cx="91440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6" name="Google Shape;646;p60"/>
          <p:cNvSpPr/>
          <p:nvPr/>
        </p:nvSpPr>
        <p:spPr>
          <a:xfrm>
            <a:off x="0" y="1285850"/>
            <a:ext cx="2286000" cy="128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7" name="Google Shape;647;p60"/>
          <p:cNvSpPr/>
          <p:nvPr/>
        </p:nvSpPr>
        <p:spPr>
          <a:xfrm>
            <a:off x="2296700" y="1285850"/>
            <a:ext cx="2275200" cy="12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8" name="Google Shape;648;p60"/>
          <p:cNvSpPr/>
          <p:nvPr/>
        </p:nvSpPr>
        <p:spPr>
          <a:xfrm>
            <a:off x="4562300" y="1285850"/>
            <a:ext cx="2295600" cy="128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9" name="Google Shape;649;p60"/>
          <p:cNvSpPr/>
          <p:nvPr/>
        </p:nvSpPr>
        <p:spPr>
          <a:xfrm>
            <a:off x="6855000" y="1285850"/>
            <a:ext cx="2286000" cy="1286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0" name="Google Shape;650;p60"/>
          <p:cNvSpPr/>
          <p:nvPr/>
        </p:nvSpPr>
        <p:spPr>
          <a:xfrm>
            <a:off x="1100" y="25717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1" name="Google Shape;651;p60"/>
          <p:cNvSpPr/>
          <p:nvPr/>
        </p:nvSpPr>
        <p:spPr>
          <a:xfrm>
            <a:off x="2296700" y="2571000"/>
            <a:ext cx="226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2" name="Google Shape;652;p60"/>
          <p:cNvSpPr/>
          <p:nvPr/>
        </p:nvSpPr>
        <p:spPr>
          <a:xfrm>
            <a:off x="4562300" y="25710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3" name="Google Shape;653;p60"/>
          <p:cNvSpPr/>
          <p:nvPr>
            <p:ph idx="2" type="pic"/>
          </p:nvPr>
        </p:nvSpPr>
        <p:spPr>
          <a:xfrm>
            <a:off x="6858000" y="-1407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654" name="Google Shape;654;p60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5" name="Google Shape;655;p60"/>
          <p:cNvSpPr txBox="1"/>
          <p:nvPr>
            <p:ph idx="1" type="body"/>
          </p:nvPr>
        </p:nvSpPr>
        <p:spPr>
          <a:xfrm>
            <a:off x="70444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656" name="Google Shape;656;p60"/>
          <p:cNvSpPr txBox="1"/>
          <p:nvPr>
            <p:ph idx="3" type="body"/>
          </p:nvPr>
        </p:nvSpPr>
        <p:spPr>
          <a:xfrm>
            <a:off x="1621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657" name="Google Shape;657;p60"/>
          <p:cNvSpPr txBox="1"/>
          <p:nvPr>
            <p:ph idx="4" type="body"/>
          </p:nvPr>
        </p:nvSpPr>
        <p:spPr>
          <a:xfrm>
            <a:off x="47503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658" name="Google Shape;658;p60"/>
          <p:cNvSpPr txBox="1"/>
          <p:nvPr>
            <p:ph idx="5" type="body"/>
          </p:nvPr>
        </p:nvSpPr>
        <p:spPr>
          <a:xfrm>
            <a:off x="246970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659" name="Google Shape;659;p60"/>
          <p:cNvSpPr txBox="1"/>
          <p:nvPr>
            <p:ph idx="6" type="subTitle"/>
          </p:nvPr>
        </p:nvSpPr>
        <p:spPr>
          <a:xfrm>
            <a:off x="167675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660" name="Google Shape;660;p60"/>
          <p:cNvSpPr txBox="1"/>
          <p:nvPr>
            <p:ph idx="7" type="subTitle"/>
          </p:nvPr>
        </p:nvSpPr>
        <p:spPr>
          <a:xfrm>
            <a:off x="4748850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661" name="Google Shape;661;p60"/>
          <p:cNvSpPr txBox="1"/>
          <p:nvPr>
            <p:ph idx="8" type="subTitle"/>
          </p:nvPr>
        </p:nvSpPr>
        <p:spPr>
          <a:xfrm>
            <a:off x="7044450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662" name="Google Shape;662;p60"/>
          <p:cNvSpPr txBox="1"/>
          <p:nvPr>
            <p:ph idx="9" type="subTitle"/>
          </p:nvPr>
        </p:nvSpPr>
        <p:spPr>
          <a:xfrm>
            <a:off x="2469700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ient Ratings &amp; Testimonials">
  <p:cSld name="CUSTOM_5">
    <p:bg>
      <p:bgPr>
        <a:solidFill>
          <a:schemeClr val="dk1"/>
        </a:solidFill>
      </p:bgPr>
    </p:bg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4" name="Google Shape;664;p61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{956A34E1-C76F-4182-B70F-587B30D3AC99}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65" name="Google Shape;665;p61"/>
          <p:cNvSpPr/>
          <p:nvPr/>
        </p:nvSpPr>
        <p:spPr>
          <a:xfrm>
            <a:off x="6858000" y="3857538"/>
            <a:ext cx="2286000" cy="128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6" name="Google Shape;666;p61"/>
          <p:cNvSpPr/>
          <p:nvPr/>
        </p:nvSpPr>
        <p:spPr>
          <a:xfrm>
            <a:off x="4572000" y="2571750"/>
            <a:ext cx="2286000" cy="128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7" name="Google Shape;667;p61"/>
          <p:cNvSpPr txBox="1"/>
          <p:nvPr>
            <p:ph idx="1" type="body"/>
          </p:nvPr>
        </p:nvSpPr>
        <p:spPr>
          <a:xfrm>
            <a:off x="6990600" y="3945650"/>
            <a:ext cx="2020800" cy="10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8" name="Google Shape;668;p61"/>
          <p:cNvSpPr txBox="1"/>
          <p:nvPr>
            <p:ph idx="2" type="body"/>
          </p:nvPr>
        </p:nvSpPr>
        <p:spPr>
          <a:xfrm>
            <a:off x="4694750" y="2667500"/>
            <a:ext cx="2020800" cy="10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graphicFrame>
        <p:nvGraphicFramePr>
          <p:cNvPr id="669" name="Google Shape;669;p61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{956A34E1-C76F-4182-B70F-587B30D3AC99}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70" name="Google Shape;670;p61"/>
          <p:cNvSpPr/>
          <p:nvPr/>
        </p:nvSpPr>
        <p:spPr>
          <a:xfrm>
            <a:off x="2286000" y="3857563"/>
            <a:ext cx="2286000" cy="128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1" name="Google Shape;671;p61"/>
          <p:cNvSpPr txBox="1"/>
          <p:nvPr>
            <p:ph idx="3" type="body"/>
          </p:nvPr>
        </p:nvSpPr>
        <p:spPr>
          <a:xfrm>
            <a:off x="2413750" y="3945650"/>
            <a:ext cx="2020800" cy="10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2" name="Google Shape;672;p61"/>
          <p:cNvSpPr/>
          <p:nvPr/>
        </p:nvSpPr>
        <p:spPr>
          <a:xfrm>
            <a:off x="0" y="2571775"/>
            <a:ext cx="2286000" cy="128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3" name="Google Shape;673;p61"/>
          <p:cNvSpPr txBox="1"/>
          <p:nvPr>
            <p:ph idx="4" type="body"/>
          </p:nvPr>
        </p:nvSpPr>
        <p:spPr>
          <a:xfrm>
            <a:off x="132600" y="2667500"/>
            <a:ext cx="2020800" cy="10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4" name="Google Shape;674;p61"/>
          <p:cNvSpPr txBox="1"/>
          <p:nvPr>
            <p:ph type="title"/>
          </p:nvPr>
        </p:nvSpPr>
        <p:spPr>
          <a:xfrm>
            <a:off x="2520350" y="125600"/>
            <a:ext cx="60522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675" name="Google Shape;675;p61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400"/>
            </a:lvl1pPr>
            <a:lvl2pPr lvl="1">
              <a:buNone/>
              <a:defRPr sz="1400"/>
            </a:lvl2pPr>
            <a:lvl3pPr lvl="2">
              <a:buNone/>
              <a:defRPr sz="1400"/>
            </a:lvl3pPr>
            <a:lvl4pPr lvl="3">
              <a:buNone/>
              <a:defRPr sz="1400"/>
            </a:lvl4pPr>
            <a:lvl5pPr lvl="4">
              <a:buNone/>
              <a:defRPr sz="1400"/>
            </a:lvl5pPr>
            <a:lvl6pPr lvl="5">
              <a:buNone/>
              <a:defRPr sz="1400"/>
            </a:lvl6pPr>
            <a:lvl7pPr lvl="6">
              <a:buNone/>
              <a:defRPr sz="1400"/>
            </a:lvl7pPr>
            <a:lvl8pPr lvl="7">
              <a:buNone/>
              <a:defRPr sz="1400"/>
            </a:lvl8pPr>
            <a:lvl9pPr lvl="8">
              <a:buNone/>
              <a:defRPr sz="1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6" name="Google Shape;676;p61"/>
          <p:cNvSpPr/>
          <p:nvPr>
            <p:ph idx="5" type="pic"/>
          </p:nvPr>
        </p:nvSpPr>
        <p:spPr>
          <a:xfrm>
            <a:off x="-100" y="-150"/>
            <a:ext cx="2286000" cy="2571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sion">
  <p:cSld name="ONE_COLUM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"/>
          <p:cNvSpPr/>
          <p:nvPr/>
        </p:nvSpPr>
        <p:spPr>
          <a:xfrm>
            <a:off x="743850" y="0"/>
            <a:ext cx="6655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3" name="Google Shape;73;p7"/>
          <p:cNvSpPr/>
          <p:nvPr/>
        </p:nvSpPr>
        <p:spPr>
          <a:xfrm>
            <a:off x="0" y="50"/>
            <a:ext cx="747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idx="1" type="subTitle"/>
          </p:nvPr>
        </p:nvSpPr>
        <p:spPr>
          <a:xfrm rot="-5400000">
            <a:off x="-329800" y="3924150"/>
            <a:ext cx="1402200" cy="7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9pPr>
          </a:lstStyle>
          <a:p/>
        </p:txBody>
      </p:sp>
      <p:sp>
        <p:nvSpPr>
          <p:cNvPr id="75" name="Google Shape;75;p7"/>
          <p:cNvSpPr txBox="1"/>
          <p:nvPr>
            <p:ph idx="2" type="subTitle"/>
          </p:nvPr>
        </p:nvSpPr>
        <p:spPr>
          <a:xfrm rot="-5400000">
            <a:off x="-613650" y="2199900"/>
            <a:ext cx="19710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9pPr>
          </a:lstStyle>
          <a:p/>
        </p:txBody>
      </p:sp>
      <p:sp>
        <p:nvSpPr>
          <p:cNvPr id="76" name="Google Shape;76;p7"/>
          <p:cNvSpPr/>
          <p:nvPr>
            <p:ph idx="3" type="pic"/>
          </p:nvPr>
        </p:nvSpPr>
        <p:spPr>
          <a:xfrm>
            <a:off x="7398900" y="0"/>
            <a:ext cx="1745100" cy="32340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7"/>
          <p:cNvSpPr txBox="1"/>
          <p:nvPr>
            <p:ph type="title"/>
          </p:nvPr>
        </p:nvSpPr>
        <p:spPr>
          <a:xfrm>
            <a:off x="743700" y="434225"/>
            <a:ext cx="6655200" cy="456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7"/>
          <p:cNvSpPr/>
          <p:nvPr/>
        </p:nvSpPr>
        <p:spPr>
          <a:xfrm>
            <a:off x="7398875" y="3234000"/>
            <a:ext cx="1745100" cy="1909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9" name="Google Shape;79;p7"/>
          <p:cNvSpPr txBox="1"/>
          <p:nvPr>
            <p:ph idx="12" type="sldNum"/>
          </p:nvPr>
        </p:nvSpPr>
        <p:spPr>
          <a:xfrm>
            <a:off x="0" y="145525"/>
            <a:ext cx="747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Clr>
                <a:schemeClr val="dk1"/>
              </a:buClr>
              <a:buSzPts val="1100"/>
              <a:buNone/>
              <a:defRPr/>
            </a:lvl1pPr>
            <a:lvl2pPr lvl="1" algn="ctr">
              <a:buClr>
                <a:schemeClr val="dk1"/>
              </a:buClr>
              <a:buSzPts val="1100"/>
              <a:buNone/>
              <a:defRPr/>
            </a:lvl2pPr>
            <a:lvl3pPr lvl="2" algn="ctr">
              <a:buClr>
                <a:schemeClr val="dk1"/>
              </a:buClr>
              <a:buSzPts val="1100"/>
              <a:buNone/>
              <a:defRPr/>
            </a:lvl3pPr>
            <a:lvl4pPr lvl="3" algn="ctr">
              <a:buClr>
                <a:schemeClr val="dk1"/>
              </a:buClr>
              <a:buSzPts val="1100"/>
              <a:buNone/>
              <a:defRPr/>
            </a:lvl4pPr>
            <a:lvl5pPr lvl="4" algn="ctr">
              <a:buClr>
                <a:schemeClr val="dk1"/>
              </a:buClr>
              <a:buSzPts val="1100"/>
              <a:buNone/>
              <a:defRPr/>
            </a:lvl5pPr>
            <a:lvl6pPr lvl="5" algn="ctr">
              <a:buClr>
                <a:schemeClr val="dk1"/>
              </a:buClr>
              <a:buSzPts val="1100"/>
              <a:buNone/>
              <a:defRPr/>
            </a:lvl6pPr>
            <a:lvl7pPr lvl="6" algn="ctr">
              <a:buClr>
                <a:schemeClr val="dk1"/>
              </a:buClr>
              <a:buSzPts val="1100"/>
              <a:buNone/>
              <a:defRPr/>
            </a:lvl7pPr>
            <a:lvl8pPr lvl="7" algn="ctr">
              <a:buClr>
                <a:schemeClr val="dk1"/>
              </a:buClr>
              <a:buSzPts val="1100"/>
              <a:buNone/>
              <a:defRPr/>
            </a:lvl8pPr>
            <a:lvl9pPr lvl="8" algn="ctr">
              <a:buClr>
                <a:schemeClr val="dk1"/>
              </a:buClr>
              <a:buSzPts val="1100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gn-Up Options">
  <p:cSld name="CAPTION_ONLY">
    <p:bg>
      <p:bgPr>
        <a:solidFill>
          <a:schemeClr val="lt1"/>
        </a:solidFill>
      </p:bgPr>
    </p:bg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8" name="Google Shape;678;p62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{956A34E1-C76F-4182-B70F-587B30D3AC99}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79" name="Google Shape;679;p62"/>
          <p:cNvGraphicFramePr/>
          <p:nvPr/>
        </p:nvGraphicFramePr>
        <p:xfrm>
          <a:off x="45720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{956A34E1-C76F-4182-B70F-587B30D3AC99}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80" name="Google Shape;680;p62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400">
                <a:solidFill>
                  <a:schemeClr val="dk1"/>
                </a:solidFill>
              </a:defRPr>
            </a:lvl1pPr>
            <a:lvl2pPr lvl="1">
              <a:buNone/>
              <a:defRPr sz="1400">
                <a:solidFill>
                  <a:schemeClr val="dk1"/>
                </a:solidFill>
              </a:defRPr>
            </a:lvl2pPr>
            <a:lvl3pPr lvl="2">
              <a:buNone/>
              <a:defRPr sz="1400">
                <a:solidFill>
                  <a:schemeClr val="dk1"/>
                </a:solidFill>
              </a:defRPr>
            </a:lvl3pPr>
            <a:lvl4pPr lvl="3">
              <a:buNone/>
              <a:defRPr sz="1400">
                <a:solidFill>
                  <a:schemeClr val="dk1"/>
                </a:solidFill>
              </a:defRPr>
            </a:lvl4pPr>
            <a:lvl5pPr lvl="4">
              <a:buNone/>
              <a:defRPr sz="1400">
                <a:solidFill>
                  <a:schemeClr val="dk1"/>
                </a:solidFill>
              </a:defRPr>
            </a:lvl5pPr>
            <a:lvl6pPr lvl="5">
              <a:buNone/>
              <a:defRPr sz="1400">
                <a:solidFill>
                  <a:schemeClr val="dk1"/>
                </a:solidFill>
              </a:defRPr>
            </a:lvl6pPr>
            <a:lvl7pPr lvl="6">
              <a:buNone/>
              <a:defRPr sz="1400">
                <a:solidFill>
                  <a:schemeClr val="dk1"/>
                </a:solidFill>
              </a:defRPr>
            </a:lvl7pPr>
            <a:lvl8pPr lvl="7">
              <a:buNone/>
              <a:defRPr sz="1400">
                <a:solidFill>
                  <a:schemeClr val="dk1"/>
                </a:solidFill>
              </a:defRPr>
            </a:lvl8pPr>
            <a:lvl9pPr lvl="8">
              <a:buNone/>
              <a:defRPr sz="1400"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1" name="Google Shape;681;p62"/>
          <p:cNvSpPr/>
          <p:nvPr>
            <p:ph idx="2" type="pic"/>
          </p:nvPr>
        </p:nvSpPr>
        <p:spPr>
          <a:xfrm>
            <a:off x="0" y="1275100"/>
            <a:ext cx="4572000" cy="1939500"/>
          </a:xfrm>
          <a:prstGeom prst="rect">
            <a:avLst/>
          </a:prstGeom>
          <a:noFill/>
          <a:ln>
            <a:noFill/>
          </a:ln>
        </p:spPr>
      </p:sp>
      <p:sp>
        <p:nvSpPr>
          <p:cNvPr id="682" name="Google Shape;682;p62"/>
          <p:cNvSpPr/>
          <p:nvPr>
            <p:ph idx="3" type="pic"/>
          </p:nvPr>
        </p:nvSpPr>
        <p:spPr>
          <a:xfrm>
            <a:off x="4572000" y="3208650"/>
            <a:ext cx="4572000" cy="1939500"/>
          </a:xfrm>
          <a:prstGeom prst="rect">
            <a:avLst/>
          </a:prstGeom>
          <a:noFill/>
          <a:ln>
            <a:noFill/>
          </a:ln>
        </p:spPr>
      </p:sp>
      <p:sp>
        <p:nvSpPr>
          <p:cNvPr id="683" name="Google Shape;683;p62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4" name="Google Shape;684;p62"/>
          <p:cNvSpPr txBox="1"/>
          <p:nvPr>
            <p:ph idx="1" type="body"/>
          </p:nvPr>
        </p:nvSpPr>
        <p:spPr>
          <a:xfrm>
            <a:off x="4809600" y="1413850"/>
            <a:ext cx="40968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685" name="Google Shape;685;p62"/>
          <p:cNvSpPr txBox="1"/>
          <p:nvPr>
            <p:ph idx="4" type="body"/>
          </p:nvPr>
        </p:nvSpPr>
        <p:spPr>
          <a:xfrm>
            <a:off x="237600" y="3347250"/>
            <a:ext cx="40968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cial Handle Feature">
  <p:cSld name="CUSTOM_3">
    <p:bg>
      <p:bgPr>
        <a:solidFill>
          <a:schemeClr val="lt1"/>
        </a:solidFill>
      </p:bgPr>
    </p:bg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3"/>
          <p:cNvSpPr txBox="1"/>
          <p:nvPr>
            <p:ph idx="1" type="body"/>
          </p:nvPr>
        </p:nvSpPr>
        <p:spPr>
          <a:xfrm>
            <a:off x="2413750" y="111850"/>
            <a:ext cx="2020800" cy="10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688" name="Google Shape;688;p63"/>
          <p:cNvSpPr txBox="1"/>
          <p:nvPr>
            <p:ph idx="2" type="body"/>
          </p:nvPr>
        </p:nvSpPr>
        <p:spPr>
          <a:xfrm>
            <a:off x="132600" y="1397800"/>
            <a:ext cx="2020800" cy="10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689" name="Google Shape;689;p63"/>
          <p:cNvSpPr txBox="1"/>
          <p:nvPr>
            <p:ph idx="3" type="body"/>
          </p:nvPr>
        </p:nvSpPr>
        <p:spPr>
          <a:xfrm>
            <a:off x="2413750" y="2683800"/>
            <a:ext cx="2020800" cy="10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690" name="Google Shape;690;p63"/>
          <p:cNvSpPr/>
          <p:nvPr>
            <p:ph idx="4" type="pic"/>
          </p:nvPr>
        </p:nvSpPr>
        <p:spPr>
          <a:xfrm>
            <a:off x="0" y="2571700"/>
            <a:ext cx="2286000" cy="12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91" name="Google Shape;691;p63"/>
          <p:cNvSpPr txBox="1"/>
          <p:nvPr>
            <p:ph idx="5" type="body"/>
          </p:nvPr>
        </p:nvSpPr>
        <p:spPr>
          <a:xfrm>
            <a:off x="132600" y="3969700"/>
            <a:ext cx="2020800" cy="10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692" name="Google Shape;692;p63"/>
          <p:cNvSpPr/>
          <p:nvPr>
            <p:ph idx="6" type="pic"/>
          </p:nvPr>
        </p:nvSpPr>
        <p:spPr>
          <a:xfrm>
            <a:off x="0" y="-200"/>
            <a:ext cx="2286000" cy="12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93" name="Google Shape;693;p63"/>
          <p:cNvSpPr/>
          <p:nvPr>
            <p:ph idx="7" type="pic"/>
          </p:nvPr>
        </p:nvSpPr>
        <p:spPr>
          <a:xfrm>
            <a:off x="2286000" y="1285775"/>
            <a:ext cx="2286000" cy="1286100"/>
          </a:xfrm>
          <a:prstGeom prst="rect">
            <a:avLst/>
          </a:prstGeom>
          <a:noFill/>
          <a:ln>
            <a:noFill/>
          </a:ln>
        </p:spPr>
      </p:sp>
      <p:graphicFrame>
        <p:nvGraphicFramePr>
          <p:cNvPr id="694" name="Google Shape;694;p63"/>
          <p:cNvGraphicFramePr/>
          <p:nvPr/>
        </p:nvGraphicFramePr>
        <p:xfrm>
          <a:off x="45720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{956A34E1-C76F-4182-B70F-587B30D3AC99}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95" name="Google Shape;695;p63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400">
                <a:solidFill>
                  <a:schemeClr val="dk1"/>
                </a:solidFill>
              </a:defRPr>
            </a:lvl1pPr>
            <a:lvl2pPr lvl="1">
              <a:buNone/>
              <a:defRPr sz="1400">
                <a:solidFill>
                  <a:schemeClr val="dk1"/>
                </a:solidFill>
              </a:defRPr>
            </a:lvl2pPr>
            <a:lvl3pPr lvl="2">
              <a:buNone/>
              <a:defRPr sz="1400">
                <a:solidFill>
                  <a:schemeClr val="dk1"/>
                </a:solidFill>
              </a:defRPr>
            </a:lvl3pPr>
            <a:lvl4pPr lvl="3">
              <a:buNone/>
              <a:defRPr sz="1400">
                <a:solidFill>
                  <a:schemeClr val="dk1"/>
                </a:solidFill>
              </a:defRPr>
            </a:lvl4pPr>
            <a:lvl5pPr lvl="4">
              <a:buNone/>
              <a:defRPr sz="1400">
                <a:solidFill>
                  <a:schemeClr val="dk1"/>
                </a:solidFill>
              </a:defRPr>
            </a:lvl5pPr>
            <a:lvl6pPr lvl="5">
              <a:buNone/>
              <a:defRPr sz="1400">
                <a:solidFill>
                  <a:schemeClr val="dk1"/>
                </a:solidFill>
              </a:defRPr>
            </a:lvl6pPr>
            <a:lvl7pPr lvl="6">
              <a:buNone/>
              <a:defRPr sz="1400">
                <a:solidFill>
                  <a:schemeClr val="dk1"/>
                </a:solidFill>
              </a:defRPr>
            </a:lvl7pPr>
            <a:lvl8pPr lvl="7">
              <a:buNone/>
              <a:defRPr sz="1400">
                <a:solidFill>
                  <a:schemeClr val="dk1"/>
                </a:solidFill>
              </a:defRPr>
            </a:lvl8pPr>
            <a:lvl9pPr lvl="8">
              <a:buNone/>
              <a:defRPr sz="1400"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6" name="Google Shape;696;p63"/>
          <p:cNvSpPr/>
          <p:nvPr>
            <p:ph idx="8" type="pic"/>
          </p:nvPr>
        </p:nvSpPr>
        <p:spPr>
          <a:xfrm>
            <a:off x="2286000" y="3857725"/>
            <a:ext cx="2286000" cy="12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97" name="Google Shape;697;p63"/>
          <p:cNvSpPr txBox="1"/>
          <p:nvPr>
            <p:ph type="title"/>
          </p:nvPr>
        </p:nvSpPr>
        <p:spPr>
          <a:xfrm>
            <a:off x="4745850" y="125600"/>
            <a:ext cx="4224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8" name="Google Shape;698;p63"/>
          <p:cNvSpPr txBox="1"/>
          <p:nvPr>
            <p:ph idx="9" type="body"/>
          </p:nvPr>
        </p:nvSpPr>
        <p:spPr>
          <a:xfrm>
            <a:off x="4809600" y="2457450"/>
            <a:ext cx="4096800" cy="20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Cover">
  <p:cSld name="TITLE_AND_BODY_1">
    <p:bg>
      <p:bgPr>
        <a:solidFill>
          <a:schemeClr val="accent1"/>
        </a:solidFill>
      </p:bgPr>
    </p:bg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4"/>
          <p:cNvSpPr/>
          <p:nvPr>
            <p:ph idx="2" type="pic"/>
          </p:nvPr>
        </p:nvSpPr>
        <p:spPr>
          <a:xfrm>
            <a:off x="4572000" y="-50"/>
            <a:ext cx="4572000" cy="5143500"/>
          </a:xfrm>
          <a:prstGeom prst="rect">
            <a:avLst/>
          </a:prstGeom>
          <a:noFill/>
          <a:ln>
            <a:noFill/>
          </a:ln>
        </p:spPr>
      </p:sp>
      <p:graphicFrame>
        <p:nvGraphicFramePr>
          <p:cNvPr id="701" name="Google Shape;701;p6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{956A34E1-C76F-4182-B70F-587B30D3AC99}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02" name="Google Shape;702;p64"/>
          <p:cNvSpPr txBox="1"/>
          <p:nvPr>
            <p:ph type="title"/>
          </p:nvPr>
        </p:nvSpPr>
        <p:spPr>
          <a:xfrm>
            <a:off x="175800" y="125600"/>
            <a:ext cx="42609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CUSTOM_14">
    <p:bg>
      <p:bgPr>
        <a:solidFill>
          <a:schemeClr val="accent1"/>
        </a:solidFill>
      </p:bgPr>
    </p:bg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4" name="Google Shape;704;p65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{956A34E1-C76F-4182-B70F-587B30D3AC99}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05" name="Google Shape;705;p65"/>
          <p:cNvSpPr txBox="1"/>
          <p:nvPr>
            <p:ph idx="1" type="subTitle"/>
          </p:nvPr>
        </p:nvSpPr>
        <p:spPr>
          <a:xfrm>
            <a:off x="4747800" y="4343150"/>
            <a:ext cx="21060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706" name="Google Shape;706;p65"/>
          <p:cNvSpPr txBox="1"/>
          <p:nvPr>
            <p:ph type="title"/>
          </p:nvPr>
        </p:nvSpPr>
        <p:spPr>
          <a:xfrm>
            <a:off x="4745850" y="125600"/>
            <a:ext cx="4224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15">
    <p:bg>
      <p:bgPr>
        <a:solidFill>
          <a:schemeClr val="dk1"/>
        </a:solidFill>
      </p:bgPr>
    </p:bg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8" name="Google Shape;708;p6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{956A34E1-C76F-4182-B70F-587B30D3AC99}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09" name="Google Shape;709;p66"/>
          <p:cNvSpPr txBox="1"/>
          <p:nvPr>
            <p:ph type="title"/>
          </p:nvPr>
        </p:nvSpPr>
        <p:spPr>
          <a:xfrm>
            <a:off x="175800" y="125600"/>
            <a:ext cx="59751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CUSTOM_16"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67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712" name="Google Shape;712;p67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{956A34E1-C76F-4182-B70F-587B30D3AC99}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13" name="Google Shape;713;p67"/>
          <p:cNvSpPr txBox="1"/>
          <p:nvPr>
            <p:ph type="title"/>
          </p:nvPr>
        </p:nvSpPr>
        <p:spPr>
          <a:xfrm>
            <a:off x="175800" y="125600"/>
            <a:ext cx="4224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4" name="Google Shape;714;p67"/>
          <p:cNvSpPr txBox="1"/>
          <p:nvPr>
            <p:ph idx="1" type="body"/>
          </p:nvPr>
        </p:nvSpPr>
        <p:spPr>
          <a:xfrm>
            <a:off x="175800" y="2457450"/>
            <a:ext cx="4224300" cy="20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17"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68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717" name="Google Shape;717;p68"/>
          <p:cNvGraphicFramePr/>
          <p:nvPr/>
        </p:nvGraphicFramePr>
        <p:xfrm>
          <a:off x="45720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{956A34E1-C76F-4182-B70F-587B30D3AC99}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18" name="Google Shape;718;p68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{956A34E1-C76F-4182-B70F-587B30D3AC99}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19" name="Google Shape;719;p68"/>
          <p:cNvSpPr/>
          <p:nvPr/>
        </p:nvSpPr>
        <p:spPr>
          <a:xfrm>
            <a:off x="0" y="2571700"/>
            <a:ext cx="91440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0" name="Google Shape;720;p68"/>
          <p:cNvSpPr/>
          <p:nvPr/>
        </p:nvSpPr>
        <p:spPr>
          <a:xfrm>
            <a:off x="1100" y="25717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1" name="Google Shape;721;p68"/>
          <p:cNvSpPr/>
          <p:nvPr/>
        </p:nvSpPr>
        <p:spPr>
          <a:xfrm>
            <a:off x="2296700" y="2571000"/>
            <a:ext cx="226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2" name="Google Shape;722;p68"/>
          <p:cNvSpPr/>
          <p:nvPr/>
        </p:nvSpPr>
        <p:spPr>
          <a:xfrm>
            <a:off x="4562300" y="25710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3" name="Google Shape;723;p68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4" name="Google Shape;724;p68"/>
          <p:cNvSpPr txBox="1"/>
          <p:nvPr>
            <p:ph idx="1" type="body"/>
          </p:nvPr>
        </p:nvSpPr>
        <p:spPr>
          <a:xfrm>
            <a:off x="1621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725" name="Google Shape;725;p68"/>
          <p:cNvSpPr txBox="1"/>
          <p:nvPr>
            <p:ph idx="2" type="body"/>
          </p:nvPr>
        </p:nvSpPr>
        <p:spPr>
          <a:xfrm>
            <a:off x="246970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18"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69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728" name="Google Shape;728;p69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{956A34E1-C76F-4182-B70F-587B30D3AC99}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29" name="Google Shape;729;p69"/>
          <p:cNvSpPr txBox="1"/>
          <p:nvPr>
            <p:ph type="title"/>
          </p:nvPr>
        </p:nvSpPr>
        <p:spPr>
          <a:xfrm>
            <a:off x="175800" y="125600"/>
            <a:ext cx="4224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one column text">
  <p:cSld name="CUSTOM_19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70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732" name="Google Shape;732;p70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{956A34E1-C76F-4182-B70F-587B30D3AC99}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33" name="Google Shape;733;p70"/>
          <p:cNvSpPr/>
          <p:nvPr/>
        </p:nvSpPr>
        <p:spPr>
          <a:xfrm>
            <a:off x="0" y="2571700"/>
            <a:ext cx="91440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4" name="Google Shape;734;p70"/>
          <p:cNvSpPr/>
          <p:nvPr/>
        </p:nvSpPr>
        <p:spPr>
          <a:xfrm>
            <a:off x="0" y="1285850"/>
            <a:ext cx="2286000" cy="128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5" name="Google Shape;735;p70"/>
          <p:cNvSpPr/>
          <p:nvPr/>
        </p:nvSpPr>
        <p:spPr>
          <a:xfrm>
            <a:off x="1100" y="25717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6" name="Google Shape;736;p70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7" name="Google Shape;737;p70"/>
          <p:cNvSpPr txBox="1"/>
          <p:nvPr>
            <p:ph idx="1" type="body"/>
          </p:nvPr>
        </p:nvSpPr>
        <p:spPr>
          <a:xfrm>
            <a:off x="1621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738" name="Google Shape;738;p70"/>
          <p:cNvSpPr txBox="1"/>
          <p:nvPr>
            <p:ph idx="2" type="subTitle"/>
          </p:nvPr>
        </p:nvSpPr>
        <p:spPr>
          <a:xfrm>
            <a:off x="167675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CUSTOM_20">
    <p:bg>
      <p:bgPr>
        <a:solidFill>
          <a:schemeClr val="accent1"/>
        </a:solidFill>
      </p:bgPr>
    </p:bg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0" name="Google Shape;740;p71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{956A34E1-C76F-4182-B70F-587B30D3AC99}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41" name="Google Shape;741;p71"/>
          <p:cNvSpPr txBox="1"/>
          <p:nvPr>
            <p:ph type="title"/>
          </p:nvPr>
        </p:nvSpPr>
        <p:spPr>
          <a:xfrm>
            <a:off x="175800" y="125600"/>
            <a:ext cx="42609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WOT Analysis">
  <p:cSld name="MAIN_POIN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/>
          <p:nvPr/>
        </p:nvSpPr>
        <p:spPr>
          <a:xfrm>
            <a:off x="0" y="50"/>
            <a:ext cx="747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8"/>
          <p:cNvSpPr txBox="1"/>
          <p:nvPr>
            <p:ph idx="1" type="subTitle"/>
          </p:nvPr>
        </p:nvSpPr>
        <p:spPr>
          <a:xfrm rot="-5400000">
            <a:off x="-329800" y="3924150"/>
            <a:ext cx="1402200" cy="7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9pPr>
          </a:lstStyle>
          <a:p/>
        </p:txBody>
      </p:sp>
      <p:sp>
        <p:nvSpPr>
          <p:cNvPr id="83" name="Google Shape;83;p8"/>
          <p:cNvSpPr txBox="1"/>
          <p:nvPr>
            <p:ph idx="2" type="subTitle"/>
          </p:nvPr>
        </p:nvSpPr>
        <p:spPr>
          <a:xfrm rot="-5400000">
            <a:off x="-613650" y="2199900"/>
            <a:ext cx="19710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9pPr>
          </a:lstStyle>
          <a:p/>
        </p:txBody>
      </p:sp>
      <p:sp>
        <p:nvSpPr>
          <p:cNvPr id="84" name="Google Shape;84;p8"/>
          <p:cNvSpPr txBox="1"/>
          <p:nvPr>
            <p:ph type="title"/>
          </p:nvPr>
        </p:nvSpPr>
        <p:spPr>
          <a:xfrm>
            <a:off x="1024500" y="560675"/>
            <a:ext cx="5956200" cy="11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85" name="Google Shape;85;p8"/>
          <p:cNvSpPr/>
          <p:nvPr/>
        </p:nvSpPr>
        <p:spPr>
          <a:xfrm>
            <a:off x="905225" y="1736400"/>
            <a:ext cx="8104800" cy="3283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" name="Google Shape;86;p8"/>
          <p:cNvCxnSpPr/>
          <p:nvPr/>
        </p:nvCxnSpPr>
        <p:spPr>
          <a:xfrm>
            <a:off x="895800" y="2559700"/>
            <a:ext cx="8248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" name="Google Shape;87;p8"/>
          <p:cNvCxnSpPr/>
          <p:nvPr/>
        </p:nvCxnSpPr>
        <p:spPr>
          <a:xfrm>
            <a:off x="905225" y="3378188"/>
            <a:ext cx="8238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8"/>
          <p:cNvCxnSpPr/>
          <p:nvPr/>
        </p:nvCxnSpPr>
        <p:spPr>
          <a:xfrm>
            <a:off x="905225" y="4199163"/>
            <a:ext cx="8238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" name="Google Shape;89;p8"/>
          <p:cNvSpPr txBox="1"/>
          <p:nvPr>
            <p:ph idx="3" type="body"/>
          </p:nvPr>
        </p:nvSpPr>
        <p:spPr>
          <a:xfrm>
            <a:off x="1917650" y="1841500"/>
            <a:ext cx="69069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8"/>
          <p:cNvSpPr txBox="1"/>
          <p:nvPr>
            <p:ph idx="4" type="body"/>
          </p:nvPr>
        </p:nvSpPr>
        <p:spPr>
          <a:xfrm>
            <a:off x="1917650" y="2664150"/>
            <a:ext cx="69069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8"/>
          <p:cNvSpPr txBox="1"/>
          <p:nvPr>
            <p:ph idx="5" type="body"/>
          </p:nvPr>
        </p:nvSpPr>
        <p:spPr>
          <a:xfrm>
            <a:off x="1917650" y="3483888"/>
            <a:ext cx="69069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8"/>
          <p:cNvSpPr txBox="1"/>
          <p:nvPr>
            <p:ph idx="6" type="body"/>
          </p:nvPr>
        </p:nvSpPr>
        <p:spPr>
          <a:xfrm>
            <a:off x="1917650" y="4304838"/>
            <a:ext cx="69069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8"/>
          <p:cNvSpPr txBox="1"/>
          <p:nvPr>
            <p:ph idx="7" type="subTitle"/>
          </p:nvPr>
        </p:nvSpPr>
        <p:spPr>
          <a:xfrm>
            <a:off x="1057550" y="187075"/>
            <a:ext cx="28932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Medium"/>
              <a:buNone/>
              <a:defRPr sz="10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0" y="145525"/>
            <a:ext cx="747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Clr>
                <a:schemeClr val="dk1"/>
              </a:buClr>
              <a:buSzPts val="1100"/>
              <a:buNone/>
              <a:defRPr/>
            </a:lvl1pPr>
            <a:lvl2pPr lvl="1" algn="ctr">
              <a:buClr>
                <a:schemeClr val="dk1"/>
              </a:buClr>
              <a:buSzPts val="1100"/>
              <a:buNone/>
              <a:defRPr/>
            </a:lvl2pPr>
            <a:lvl3pPr lvl="2" algn="ctr">
              <a:buClr>
                <a:schemeClr val="dk1"/>
              </a:buClr>
              <a:buSzPts val="1100"/>
              <a:buNone/>
              <a:defRPr/>
            </a:lvl3pPr>
            <a:lvl4pPr lvl="3" algn="ctr">
              <a:buClr>
                <a:schemeClr val="dk1"/>
              </a:buClr>
              <a:buSzPts val="1100"/>
              <a:buNone/>
              <a:defRPr/>
            </a:lvl4pPr>
            <a:lvl5pPr lvl="4" algn="ctr">
              <a:buClr>
                <a:schemeClr val="dk1"/>
              </a:buClr>
              <a:buSzPts val="1100"/>
              <a:buNone/>
              <a:defRPr/>
            </a:lvl5pPr>
            <a:lvl6pPr lvl="5" algn="ctr">
              <a:buClr>
                <a:schemeClr val="dk1"/>
              </a:buClr>
              <a:buSzPts val="1100"/>
              <a:buNone/>
              <a:defRPr/>
            </a:lvl6pPr>
            <a:lvl7pPr lvl="6" algn="ctr">
              <a:buClr>
                <a:schemeClr val="dk1"/>
              </a:buClr>
              <a:buSzPts val="1100"/>
              <a:buNone/>
              <a:defRPr/>
            </a:lvl7pPr>
            <a:lvl8pPr lvl="7" algn="ctr">
              <a:buClr>
                <a:schemeClr val="dk1"/>
              </a:buClr>
              <a:buSzPts val="1100"/>
              <a:buNone/>
              <a:defRPr/>
            </a:lvl8pPr>
            <a:lvl9pPr lvl="8" algn="ctr">
              <a:buClr>
                <a:schemeClr val="dk1"/>
              </a:buClr>
              <a:buSzPts val="1100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CUSTOM_21">
    <p:bg>
      <p:bgPr>
        <a:solidFill>
          <a:schemeClr val="dk1"/>
        </a:solidFill>
      </p:bgPr>
    </p:bg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3" name="Google Shape;743;p72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{956A34E1-C76F-4182-B70F-587B30D3AC99}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44" name="Google Shape;744;p72"/>
          <p:cNvSpPr txBox="1"/>
          <p:nvPr>
            <p:ph idx="1" type="subTitle"/>
          </p:nvPr>
        </p:nvSpPr>
        <p:spPr>
          <a:xfrm>
            <a:off x="4747800" y="4343150"/>
            <a:ext cx="21060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745" name="Google Shape;745;p72"/>
          <p:cNvSpPr txBox="1"/>
          <p:nvPr>
            <p:ph type="title"/>
          </p:nvPr>
        </p:nvSpPr>
        <p:spPr>
          <a:xfrm>
            <a:off x="4745850" y="125600"/>
            <a:ext cx="4224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22"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73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748" name="Google Shape;748;p7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{956A34E1-C76F-4182-B70F-587B30D3AC99}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49" name="Google Shape;749;p73"/>
          <p:cNvSpPr/>
          <p:nvPr/>
        </p:nvSpPr>
        <p:spPr>
          <a:xfrm>
            <a:off x="0" y="2571700"/>
            <a:ext cx="91440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0" name="Google Shape;750;p73"/>
          <p:cNvSpPr/>
          <p:nvPr/>
        </p:nvSpPr>
        <p:spPr>
          <a:xfrm>
            <a:off x="1100" y="25717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1" name="Google Shape;751;p73"/>
          <p:cNvSpPr txBox="1"/>
          <p:nvPr>
            <p:ph idx="1" type="body"/>
          </p:nvPr>
        </p:nvSpPr>
        <p:spPr>
          <a:xfrm>
            <a:off x="1621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_23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74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754" name="Google Shape;754;p7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{956A34E1-C76F-4182-B70F-587B30D3AC99}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55" name="Google Shape;755;p74"/>
          <p:cNvSpPr/>
          <p:nvPr/>
        </p:nvSpPr>
        <p:spPr>
          <a:xfrm>
            <a:off x="0" y="2571700"/>
            <a:ext cx="91440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6" name="Google Shape;756;p74"/>
          <p:cNvSpPr/>
          <p:nvPr/>
        </p:nvSpPr>
        <p:spPr>
          <a:xfrm>
            <a:off x="0" y="1285850"/>
            <a:ext cx="2286000" cy="128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7" name="Google Shape;757;p74"/>
          <p:cNvSpPr/>
          <p:nvPr/>
        </p:nvSpPr>
        <p:spPr>
          <a:xfrm>
            <a:off x="1100" y="25717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8" name="Google Shape;758;p74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9" name="Google Shape;759;p74"/>
          <p:cNvSpPr txBox="1"/>
          <p:nvPr>
            <p:ph idx="1" type="body"/>
          </p:nvPr>
        </p:nvSpPr>
        <p:spPr>
          <a:xfrm>
            <a:off x="1621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24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75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762" name="Google Shape;762;p75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{956A34E1-C76F-4182-B70F-587B30D3AC99}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63" name="Google Shape;763;p75"/>
          <p:cNvSpPr/>
          <p:nvPr/>
        </p:nvSpPr>
        <p:spPr>
          <a:xfrm>
            <a:off x="2286000" y="1928750"/>
            <a:ext cx="2286000" cy="160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4" name="Google Shape;764;p75"/>
          <p:cNvSpPr/>
          <p:nvPr/>
        </p:nvSpPr>
        <p:spPr>
          <a:xfrm>
            <a:off x="2286000" y="3536150"/>
            <a:ext cx="2286000" cy="160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5" name="Google Shape;765;p75"/>
          <p:cNvSpPr/>
          <p:nvPr/>
        </p:nvSpPr>
        <p:spPr>
          <a:xfrm>
            <a:off x="0" y="1928800"/>
            <a:ext cx="2286000" cy="160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6" name="Google Shape;766;p75"/>
          <p:cNvSpPr/>
          <p:nvPr/>
        </p:nvSpPr>
        <p:spPr>
          <a:xfrm>
            <a:off x="0" y="3536200"/>
            <a:ext cx="2286000" cy="160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7" name="Google Shape;767;p75"/>
          <p:cNvSpPr txBox="1"/>
          <p:nvPr>
            <p:ph type="title"/>
          </p:nvPr>
        </p:nvSpPr>
        <p:spPr>
          <a:xfrm>
            <a:off x="175800" y="125600"/>
            <a:ext cx="88425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8" name="Google Shape;768;p75"/>
          <p:cNvSpPr txBox="1"/>
          <p:nvPr>
            <p:ph idx="1" type="subTitle"/>
          </p:nvPr>
        </p:nvSpPr>
        <p:spPr>
          <a:xfrm>
            <a:off x="167675" y="22373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769" name="Google Shape;769;p75"/>
          <p:cNvSpPr txBox="1"/>
          <p:nvPr>
            <p:ph idx="2" type="subTitle"/>
          </p:nvPr>
        </p:nvSpPr>
        <p:spPr>
          <a:xfrm>
            <a:off x="4748850" y="22373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770" name="Google Shape;770;p75"/>
          <p:cNvSpPr txBox="1"/>
          <p:nvPr>
            <p:ph idx="3" type="subTitle"/>
          </p:nvPr>
        </p:nvSpPr>
        <p:spPr>
          <a:xfrm>
            <a:off x="7044450" y="22373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771" name="Google Shape;771;p75"/>
          <p:cNvSpPr txBox="1"/>
          <p:nvPr>
            <p:ph idx="4" type="subTitle"/>
          </p:nvPr>
        </p:nvSpPr>
        <p:spPr>
          <a:xfrm>
            <a:off x="2469700" y="22373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772" name="Google Shape;772;p75"/>
          <p:cNvSpPr txBox="1"/>
          <p:nvPr>
            <p:ph idx="5" type="subTitle"/>
          </p:nvPr>
        </p:nvSpPr>
        <p:spPr>
          <a:xfrm>
            <a:off x="167675" y="384470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773" name="Google Shape;773;p75"/>
          <p:cNvSpPr txBox="1"/>
          <p:nvPr>
            <p:ph idx="6" type="subTitle"/>
          </p:nvPr>
        </p:nvSpPr>
        <p:spPr>
          <a:xfrm>
            <a:off x="2469700" y="384470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25">
    <p:bg>
      <p:bgPr>
        <a:solidFill>
          <a:schemeClr val="dk1"/>
        </a:solidFill>
      </p:bgPr>
    </p:bg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76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776" name="Google Shape;776;p76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{956A34E1-C76F-4182-B70F-587B30D3AC99}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77" name="Google Shape;777;p76"/>
          <p:cNvSpPr/>
          <p:nvPr>
            <p:ph idx="2" type="pic"/>
          </p:nvPr>
        </p:nvSpPr>
        <p:spPr>
          <a:xfrm>
            <a:off x="6286500" y="-50"/>
            <a:ext cx="2857500" cy="5143500"/>
          </a:xfrm>
          <a:prstGeom prst="corner">
            <a:avLst>
              <a:gd fmla="val 157589" name="adj1"/>
              <a:gd fmla="val 79653" name="adj2"/>
            </a:avLst>
          </a:prstGeom>
          <a:noFill/>
          <a:ln>
            <a:noFill/>
          </a:ln>
        </p:spPr>
      </p:sp>
      <p:graphicFrame>
        <p:nvGraphicFramePr>
          <p:cNvPr id="778" name="Google Shape;778;p7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{956A34E1-C76F-4182-B70F-587B30D3AC99}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79" name="Google Shape;779;p76"/>
          <p:cNvSpPr txBox="1"/>
          <p:nvPr>
            <p:ph idx="1" type="body"/>
          </p:nvPr>
        </p:nvSpPr>
        <p:spPr>
          <a:xfrm>
            <a:off x="175800" y="2457450"/>
            <a:ext cx="5975100" cy="20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●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○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■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●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○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■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●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○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■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780" name="Google Shape;780;p76"/>
          <p:cNvSpPr txBox="1"/>
          <p:nvPr>
            <p:ph type="title"/>
          </p:nvPr>
        </p:nvSpPr>
        <p:spPr>
          <a:xfrm>
            <a:off x="175800" y="125600"/>
            <a:ext cx="59751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26">
    <p:bg>
      <p:bgPr>
        <a:solidFill>
          <a:schemeClr val="lt1"/>
        </a:solidFill>
      </p:bgPr>
    </p:bg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2" name="Google Shape;782;p77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{956A34E1-C76F-4182-B70F-587B30D3AC99}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83" name="Google Shape;783;p77"/>
          <p:cNvSpPr/>
          <p:nvPr/>
        </p:nvSpPr>
        <p:spPr>
          <a:xfrm>
            <a:off x="0" y="2571700"/>
            <a:ext cx="91440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4" name="Google Shape;784;p77"/>
          <p:cNvSpPr/>
          <p:nvPr/>
        </p:nvSpPr>
        <p:spPr>
          <a:xfrm>
            <a:off x="0" y="1285850"/>
            <a:ext cx="2286000" cy="128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5" name="Google Shape;785;p77"/>
          <p:cNvSpPr/>
          <p:nvPr/>
        </p:nvSpPr>
        <p:spPr>
          <a:xfrm>
            <a:off x="2296700" y="1285850"/>
            <a:ext cx="2275200" cy="12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6" name="Google Shape;786;p77"/>
          <p:cNvSpPr/>
          <p:nvPr/>
        </p:nvSpPr>
        <p:spPr>
          <a:xfrm>
            <a:off x="1100" y="25717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7" name="Google Shape;787;p77"/>
          <p:cNvSpPr/>
          <p:nvPr/>
        </p:nvSpPr>
        <p:spPr>
          <a:xfrm>
            <a:off x="2296700" y="2571000"/>
            <a:ext cx="226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8" name="Google Shape;788;p77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9" name="Google Shape;789;p77"/>
          <p:cNvSpPr txBox="1"/>
          <p:nvPr>
            <p:ph idx="1" type="body"/>
          </p:nvPr>
        </p:nvSpPr>
        <p:spPr>
          <a:xfrm>
            <a:off x="1621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790" name="Google Shape;790;p77"/>
          <p:cNvSpPr txBox="1"/>
          <p:nvPr>
            <p:ph idx="2" type="body"/>
          </p:nvPr>
        </p:nvSpPr>
        <p:spPr>
          <a:xfrm>
            <a:off x="246970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791" name="Google Shape;791;p77"/>
          <p:cNvSpPr txBox="1"/>
          <p:nvPr>
            <p:ph idx="3" type="subTitle"/>
          </p:nvPr>
        </p:nvSpPr>
        <p:spPr>
          <a:xfrm>
            <a:off x="167675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792" name="Google Shape;792;p77"/>
          <p:cNvSpPr txBox="1"/>
          <p:nvPr>
            <p:ph idx="4" type="subTitle"/>
          </p:nvPr>
        </p:nvSpPr>
        <p:spPr>
          <a:xfrm>
            <a:off x="2469700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7"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78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795" name="Google Shape;795;p78"/>
          <p:cNvGraphicFramePr/>
          <p:nvPr/>
        </p:nvGraphicFramePr>
        <p:xfrm>
          <a:off x="45720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{956A34E1-C76F-4182-B70F-587B30D3AC99}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96" name="Google Shape;796;p78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{956A34E1-C76F-4182-B70F-587B30D3AC99}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97" name="Google Shape;797;p78"/>
          <p:cNvSpPr/>
          <p:nvPr/>
        </p:nvSpPr>
        <p:spPr>
          <a:xfrm>
            <a:off x="0" y="2571700"/>
            <a:ext cx="91440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8" name="Google Shape;798;p78"/>
          <p:cNvSpPr/>
          <p:nvPr/>
        </p:nvSpPr>
        <p:spPr>
          <a:xfrm>
            <a:off x="0" y="1285850"/>
            <a:ext cx="2286000" cy="128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9" name="Google Shape;799;p78"/>
          <p:cNvSpPr/>
          <p:nvPr/>
        </p:nvSpPr>
        <p:spPr>
          <a:xfrm>
            <a:off x="2296700" y="1285850"/>
            <a:ext cx="2275200" cy="12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0" name="Google Shape;800;p78"/>
          <p:cNvSpPr/>
          <p:nvPr/>
        </p:nvSpPr>
        <p:spPr>
          <a:xfrm>
            <a:off x="4562300" y="1285850"/>
            <a:ext cx="2295600" cy="128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1" name="Google Shape;801;p78"/>
          <p:cNvSpPr/>
          <p:nvPr/>
        </p:nvSpPr>
        <p:spPr>
          <a:xfrm>
            <a:off x="1100" y="25717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2" name="Google Shape;802;p78"/>
          <p:cNvSpPr/>
          <p:nvPr/>
        </p:nvSpPr>
        <p:spPr>
          <a:xfrm>
            <a:off x="2296700" y="2571000"/>
            <a:ext cx="226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3" name="Google Shape;803;p78"/>
          <p:cNvSpPr/>
          <p:nvPr/>
        </p:nvSpPr>
        <p:spPr>
          <a:xfrm>
            <a:off x="4562300" y="25710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4" name="Google Shape;804;p78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5" name="Google Shape;805;p78"/>
          <p:cNvSpPr txBox="1"/>
          <p:nvPr>
            <p:ph idx="1" type="body"/>
          </p:nvPr>
        </p:nvSpPr>
        <p:spPr>
          <a:xfrm>
            <a:off x="1621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806" name="Google Shape;806;p78"/>
          <p:cNvSpPr txBox="1"/>
          <p:nvPr>
            <p:ph idx="2" type="body"/>
          </p:nvPr>
        </p:nvSpPr>
        <p:spPr>
          <a:xfrm>
            <a:off x="47503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807" name="Google Shape;807;p78"/>
          <p:cNvSpPr txBox="1"/>
          <p:nvPr>
            <p:ph idx="3" type="body"/>
          </p:nvPr>
        </p:nvSpPr>
        <p:spPr>
          <a:xfrm>
            <a:off x="246970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808" name="Google Shape;808;p78"/>
          <p:cNvSpPr txBox="1"/>
          <p:nvPr>
            <p:ph idx="4" type="subTitle"/>
          </p:nvPr>
        </p:nvSpPr>
        <p:spPr>
          <a:xfrm>
            <a:off x="167675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809" name="Google Shape;809;p78"/>
          <p:cNvSpPr txBox="1"/>
          <p:nvPr>
            <p:ph idx="5" type="subTitle"/>
          </p:nvPr>
        </p:nvSpPr>
        <p:spPr>
          <a:xfrm>
            <a:off x="4748850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810" name="Google Shape;810;p78"/>
          <p:cNvSpPr txBox="1"/>
          <p:nvPr>
            <p:ph idx="6" type="subTitle"/>
          </p:nvPr>
        </p:nvSpPr>
        <p:spPr>
          <a:xfrm>
            <a:off x="2469700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28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79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813" name="Google Shape;813;p79"/>
          <p:cNvGraphicFramePr/>
          <p:nvPr/>
        </p:nvGraphicFramePr>
        <p:xfrm>
          <a:off x="45720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{956A34E1-C76F-4182-B70F-587B30D3AC99}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14" name="Google Shape;814;p79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{956A34E1-C76F-4182-B70F-587B30D3AC99}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15" name="Google Shape;815;p79"/>
          <p:cNvSpPr/>
          <p:nvPr/>
        </p:nvSpPr>
        <p:spPr>
          <a:xfrm>
            <a:off x="0" y="2571700"/>
            <a:ext cx="91440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6" name="Google Shape;816;p79"/>
          <p:cNvSpPr/>
          <p:nvPr/>
        </p:nvSpPr>
        <p:spPr>
          <a:xfrm>
            <a:off x="0" y="1285850"/>
            <a:ext cx="2286000" cy="128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7" name="Google Shape;817;p79"/>
          <p:cNvSpPr/>
          <p:nvPr/>
        </p:nvSpPr>
        <p:spPr>
          <a:xfrm>
            <a:off x="2296700" y="1285850"/>
            <a:ext cx="2275200" cy="12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8" name="Google Shape;818;p79"/>
          <p:cNvSpPr/>
          <p:nvPr/>
        </p:nvSpPr>
        <p:spPr>
          <a:xfrm>
            <a:off x="4562300" y="1285850"/>
            <a:ext cx="2295600" cy="128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9" name="Google Shape;819;p79"/>
          <p:cNvSpPr/>
          <p:nvPr/>
        </p:nvSpPr>
        <p:spPr>
          <a:xfrm>
            <a:off x="6855000" y="1285850"/>
            <a:ext cx="2286000" cy="1286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0" name="Google Shape;820;p79"/>
          <p:cNvSpPr/>
          <p:nvPr/>
        </p:nvSpPr>
        <p:spPr>
          <a:xfrm>
            <a:off x="1100" y="25717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1" name="Google Shape;821;p79"/>
          <p:cNvSpPr/>
          <p:nvPr/>
        </p:nvSpPr>
        <p:spPr>
          <a:xfrm>
            <a:off x="2296700" y="2571000"/>
            <a:ext cx="226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2" name="Google Shape;822;p79"/>
          <p:cNvSpPr/>
          <p:nvPr/>
        </p:nvSpPr>
        <p:spPr>
          <a:xfrm>
            <a:off x="4562300" y="25710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3" name="Google Shape;823;p79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4" name="Google Shape;824;p79"/>
          <p:cNvSpPr txBox="1"/>
          <p:nvPr>
            <p:ph idx="1" type="body"/>
          </p:nvPr>
        </p:nvSpPr>
        <p:spPr>
          <a:xfrm>
            <a:off x="70444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825" name="Google Shape;825;p79"/>
          <p:cNvSpPr txBox="1"/>
          <p:nvPr>
            <p:ph idx="2" type="body"/>
          </p:nvPr>
        </p:nvSpPr>
        <p:spPr>
          <a:xfrm>
            <a:off x="1621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826" name="Google Shape;826;p79"/>
          <p:cNvSpPr txBox="1"/>
          <p:nvPr>
            <p:ph idx="3" type="body"/>
          </p:nvPr>
        </p:nvSpPr>
        <p:spPr>
          <a:xfrm>
            <a:off x="47503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827" name="Google Shape;827;p79"/>
          <p:cNvSpPr txBox="1"/>
          <p:nvPr>
            <p:ph idx="4" type="body"/>
          </p:nvPr>
        </p:nvSpPr>
        <p:spPr>
          <a:xfrm>
            <a:off x="246970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828" name="Google Shape;828;p79"/>
          <p:cNvSpPr txBox="1"/>
          <p:nvPr>
            <p:ph idx="5" type="subTitle"/>
          </p:nvPr>
        </p:nvSpPr>
        <p:spPr>
          <a:xfrm>
            <a:off x="167675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829" name="Google Shape;829;p79"/>
          <p:cNvSpPr txBox="1"/>
          <p:nvPr>
            <p:ph idx="6" type="subTitle"/>
          </p:nvPr>
        </p:nvSpPr>
        <p:spPr>
          <a:xfrm>
            <a:off x="4748850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830" name="Google Shape;830;p79"/>
          <p:cNvSpPr txBox="1"/>
          <p:nvPr>
            <p:ph idx="7" type="subTitle"/>
          </p:nvPr>
        </p:nvSpPr>
        <p:spPr>
          <a:xfrm>
            <a:off x="7044450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831" name="Google Shape;831;p79"/>
          <p:cNvSpPr txBox="1"/>
          <p:nvPr>
            <p:ph idx="8" type="subTitle"/>
          </p:nvPr>
        </p:nvSpPr>
        <p:spPr>
          <a:xfrm>
            <a:off x="2469700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CUSTOM_29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80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834" name="Google Shape;834;p80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{956A34E1-C76F-4182-B70F-587B30D3AC99}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35" name="Google Shape;835;p80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corner">
            <a:avLst>
              <a:gd fmla="val 98504" name="adj1"/>
              <a:gd fmla="val 87411" name="adj2"/>
            </a:avLst>
          </a:prstGeom>
          <a:noFill/>
          <a:ln>
            <a:noFill/>
          </a:ln>
        </p:spPr>
      </p:sp>
      <p:sp>
        <p:nvSpPr>
          <p:cNvPr id="836" name="Google Shape;836;p80"/>
          <p:cNvSpPr txBox="1"/>
          <p:nvPr>
            <p:ph type="title"/>
          </p:nvPr>
        </p:nvSpPr>
        <p:spPr>
          <a:xfrm>
            <a:off x="175800" y="125600"/>
            <a:ext cx="4224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30">
    <p:bg>
      <p:bgPr>
        <a:solidFill>
          <a:schemeClr val="lt1"/>
        </a:solidFill>
      </p:bgPr>
    </p:bg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8" name="Google Shape;838;p81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{956A34E1-C76F-4182-B70F-587B30D3AC99}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39" name="Google Shape;839;p81"/>
          <p:cNvSpPr/>
          <p:nvPr/>
        </p:nvSpPr>
        <p:spPr>
          <a:xfrm>
            <a:off x="0" y="2571700"/>
            <a:ext cx="91440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0" name="Google Shape;840;p81"/>
          <p:cNvSpPr/>
          <p:nvPr/>
        </p:nvSpPr>
        <p:spPr>
          <a:xfrm>
            <a:off x="0" y="1285850"/>
            <a:ext cx="2286000" cy="128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1" name="Google Shape;841;p81"/>
          <p:cNvSpPr/>
          <p:nvPr/>
        </p:nvSpPr>
        <p:spPr>
          <a:xfrm>
            <a:off x="2296700" y="1285850"/>
            <a:ext cx="2275200" cy="12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2" name="Google Shape;842;p81"/>
          <p:cNvSpPr/>
          <p:nvPr/>
        </p:nvSpPr>
        <p:spPr>
          <a:xfrm>
            <a:off x="1100" y="25717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3" name="Google Shape;843;p81"/>
          <p:cNvSpPr/>
          <p:nvPr/>
        </p:nvSpPr>
        <p:spPr>
          <a:xfrm>
            <a:off x="2296700" y="2571000"/>
            <a:ext cx="226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4" name="Google Shape;844;p81"/>
          <p:cNvSpPr txBox="1"/>
          <p:nvPr>
            <p:ph type="title"/>
          </p:nvPr>
        </p:nvSpPr>
        <p:spPr>
          <a:xfrm>
            <a:off x="175800" y="125600"/>
            <a:ext cx="4858200" cy="10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5" name="Google Shape;845;p81"/>
          <p:cNvSpPr txBox="1"/>
          <p:nvPr>
            <p:ph idx="1" type="body"/>
          </p:nvPr>
        </p:nvSpPr>
        <p:spPr>
          <a:xfrm>
            <a:off x="1621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846" name="Google Shape;846;p81"/>
          <p:cNvSpPr txBox="1"/>
          <p:nvPr>
            <p:ph idx="2" type="body"/>
          </p:nvPr>
        </p:nvSpPr>
        <p:spPr>
          <a:xfrm>
            <a:off x="246970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847" name="Google Shape;847;p81"/>
          <p:cNvSpPr txBox="1"/>
          <p:nvPr>
            <p:ph idx="3" type="subTitle"/>
          </p:nvPr>
        </p:nvSpPr>
        <p:spPr>
          <a:xfrm>
            <a:off x="167675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848" name="Google Shape;848;p81"/>
          <p:cNvSpPr txBox="1"/>
          <p:nvPr>
            <p:ph idx="4" type="subTitle"/>
          </p:nvPr>
        </p:nvSpPr>
        <p:spPr>
          <a:xfrm>
            <a:off x="2469700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849" name="Google Shape;849;p81"/>
          <p:cNvSpPr/>
          <p:nvPr>
            <p:ph idx="5" type="pic"/>
          </p:nvPr>
        </p:nvSpPr>
        <p:spPr>
          <a:xfrm>
            <a:off x="5034002" y="-3075"/>
            <a:ext cx="20529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850" name="Google Shape;850;p81"/>
          <p:cNvSpPr/>
          <p:nvPr>
            <p:ph idx="6" type="pic"/>
          </p:nvPr>
        </p:nvSpPr>
        <p:spPr>
          <a:xfrm>
            <a:off x="7091161" y="2571700"/>
            <a:ext cx="2052900" cy="2571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SECTION_TITLE_AND_DESCRI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>
            <a:off x="747600" y="0"/>
            <a:ext cx="83964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7" name="Google Shape;97;p9"/>
          <p:cNvSpPr/>
          <p:nvPr/>
        </p:nvSpPr>
        <p:spPr>
          <a:xfrm>
            <a:off x="0" y="50"/>
            <a:ext cx="747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 txBox="1"/>
          <p:nvPr>
            <p:ph idx="1" type="subTitle"/>
          </p:nvPr>
        </p:nvSpPr>
        <p:spPr>
          <a:xfrm rot="-5400000">
            <a:off x="-329800" y="3924150"/>
            <a:ext cx="1402200" cy="7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9pPr>
          </a:lstStyle>
          <a:p/>
        </p:txBody>
      </p:sp>
      <p:sp>
        <p:nvSpPr>
          <p:cNvPr id="99" name="Google Shape;99;p9"/>
          <p:cNvSpPr txBox="1"/>
          <p:nvPr>
            <p:ph idx="2" type="subTitle"/>
          </p:nvPr>
        </p:nvSpPr>
        <p:spPr>
          <a:xfrm rot="-5400000">
            <a:off x="-613650" y="2199900"/>
            <a:ext cx="19710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9pPr>
          </a:lstStyle>
          <a:p/>
        </p:txBody>
      </p:sp>
      <p:sp>
        <p:nvSpPr>
          <p:cNvPr id="100" name="Google Shape;100;p9"/>
          <p:cNvSpPr txBox="1"/>
          <p:nvPr>
            <p:ph idx="3" type="subTitle"/>
          </p:nvPr>
        </p:nvSpPr>
        <p:spPr>
          <a:xfrm>
            <a:off x="1057550" y="187075"/>
            <a:ext cx="2893200" cy="6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 Medium"/>
              <a:buNone/>
              <a:defRPr sz="1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12" type="sldNum"/>
          </p:nvPr>
        </p:nvSpPr>
        <p:spPr>
          <a:xfrm>
            <a:off x="0" y="145525"/>
            <a:ext cx="747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Clr>
                <a:schemeClr val="dk1"/>
              </a:buClr>
              <a:buSzPts val="1100"/>
              <a:buNone/>
              <a:defRPr/>
            </a:lvl1pPr>
            <a:lvl2pPr lvl="1" algn="ctr">
              <a:buClr>
                <a:schemeClr val="dk1"/>
              </a:buClr>
              <a:buSzPts val="1100"/>
              <a:buNone/>
              <a:defRPr/>
            </a:lvl2pPr>
            <a:lvl3pPr lvl="2" algn="ctr">
              <a:buClr>
                <a:schemeClr val="dk1"/>
              </a:buClr>
              <a:buSzPts val="1100"/>
              <a:buNone/>
              <a:defRPr/>
            </a:lvl3pPr>
            <a:lvl4pPr lvl="3" algn="ctr">
              <a:buClr>
                <a:schemeClr val="dk1"/>
              </a:buClr>
              <a:buSzPts val="1100"/>
              <a:buNone/>
              <a:defRPr/>
            </a:lvl4pPr>
            <a:lvl5pPr lvl="4" algn="ctr">
              <a:buClr>
                <a:schemeClr val="dk1"/>
              </a:buClr>
              <a:buSzPts val="1100"/>
              <a:buNone/>
              <a:defRPr/>
            </a:lvl5pPr>
            <a:lvl6pPr lvl="5" algn="ctr">
              <a:buClr>
                <a:schemeClr val="dk1"/>
              </a:buClr>
              <a:buSzPts val="1100"/>
              <a:buNone/>
              <a:defRPr/>
            </a:lvl6pPr>
            <a:lvl7pPr lvl="6" algn="ctr">
              <a:buClr>
                <a:schemeClr val="dk1"/>
              </a:buClr>
              <a:buSzPts val="1100"/>
              <a:buNone/>
              <a:defRPr/>
            </a:lvl7pPr>
            <a:lvl8pPr lvl="7" algn="ctr">
              <a:buClr>
                <a:schemeClr val="dk1"/>
              </a:buClr>
              <a:buSzPts val="1100"/>
              <a:buNone/>
              <a:defRPr/>
            </a:lvl8pPr>
            <a:lvl9pPr lvl="8" algn="ctr">
              <a:buClr>
                <a:schemeClr val="dk1"/>
              </a:buClr>
              <a:buSzPts val="1100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31">
    <p:bg>
      <p:bgPr>
        <a:solidFill>
          <a:schemeClr val="dk1"/>
        </a:solidFill>
      </p:bgPr>
    </p:bg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82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853" name="Google Shape;853;p82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{956A34E1-C76F-4182-B70F-587B30D3AC99}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54" name="Google Shape;854;p82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{956A34E1-C76F-4182-B70F-587B30D3AC99}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55" name="Google Shape;855;p82"/>
          <p:cNvSpPr/>
          <p:nvPr/>
        </p:nvSpPr>
        <p:spPr>
          <a:xfrm>
            <a:off x="0" y="3214700"/>
            <a:ext cx="9144000" cy="1929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6" name="Google Shape;856;p82"/>
          <p:cNvSpPr/>
          <p:nvPr/>
        </p:nvSpPr>
        <p:spPr>
          <a:xfrm>
            <a:off x="2277888" y="3214700"/>
            <a:ext cx="2286000" cy="1929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7" name="Google Shape;857;p82"/>
          <p:cNvSpPr/>
          <p:nvPr/>
        </p:nvSpPr>
        <p:spPr>
          <a:xfrm>
            <a:off x="4572000" y="3214700"/>
            <a:ext cx="2286000" cy="1929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8" name="Google Shape;858;p82"/>
          <p:cNvSpPr/>
          <p:nvPr>
            <p:ph idx="2" type="pic"/>
          </p:nvPr>
        </p:nvSpPr>
        <p:spPr>
          <a:xfrm>
            <a:off x="3439700" y="1539700"/>
            <a:ext cx="2265600" cy="1408800"/>
          </a:xfrm>
          <a:prstGeom prst="rect">
            <a:avLst/>
          </a:prstGeom>
          <a:noFill/>
          <a:ln>
            <a:noFill/>
          </a:ln>
        </p:spPr>
      </p:sp>
      <p:sp>
        <p:nvSpPr>
          <p:cNvPr id="859" name="Google Shape;859;p82"/>
          <p:cNvSpPr/>
          <p:nvPr>
            <p:ph idx="3" type="pic"/>
          </p:nvPr>
        </p:nvSpPr>
        <p:spPr>
          <a:xfrm>
            <a:off x="0" y="1539650"/>
            <a:ext cx="3314100" cy="1408800"/>
          </a:xfrm>
          <a:prstGeom prst="rect">
            <a:avLst/>
          </a:prstGeom>
          <a:noFill/>
          <a:ln>
            <a:noFill/>
          </a:ln>
        </p:spPr>
      </p:sp>
      <p:sp>
        <p:nvSpPr>
          <p:cNvPr id="860" name="Google Shape;860;p82"/>
          <p:cNvSpPr/>
          <p:nvPr>
            <p:ph idx="4" type="pic"/>
          </p:nvPr>
        </p:nvSpPr>
        <p:spPr>
          <a:xfrm>
            <a:off x="5830950" y="1539700"/>
            <a:ext cx="3187200" cy="1408800"/>
          </a:xfrm>
          <a:prstGeom prst="rect">
            <a:avLst/>
          </a:prstGeom>
          <a:noFill/>
          <a:ln>
            <a:noFill/>
          </a:ln>
        </p:spPr>
      </p:sp>
      <p:sp>
        <p:nvSpPr>
          <p:cNvPr id="861" name="Google Shape;861;p82"/>
          <p:cNvSpPr txBox="1"/>
          <p:nvPr>
            <p:ph type="title"/>
          </p:nvPr>
        </p:nvSpPr>
        <p:spPr>
          <a:xfrm>
            <a:off x="175800" y="125600"/>
            <a:ext cx="8396700" cy="11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862" name="Google Shape;862;p82"/>
          <p:cNvSpPr txBox="1"/>
          <p:nvPr>
            <p:ph idx="1" type="body"/>
          </p:nvPr>
        </p:nvSpPr>
        <p:spPr>
          <a:xfrm>
            <a:off x="125700" y="4005125"/>
            <a:ext cx="1929300" cy="11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3" name="Google Shape;863;p82"/>
          <p:cNvSpPr txBox="1"/>
          <p:nvPr>
            <p:ph idx="5" type="body"/>
          </p:nvPr>
        </p:nvSpPr>
        <p:spPr>
          <a:xfrm>
            <a:off x="5838150" y="4005125"/>
            <a:ext cx="1929300" cy="11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4" name="Google Shape;864;p82"/>
          <p:cNvSpPr txBox="1"/>
          <p:nvPr>
            <p:ph idx="6" type="body"/>
          </p:nvPr>
        </p:nvSpPr>
        <p:spPr>
          <a:xfrm>
            <a:off x="3439700" y="4005125"/>
            <a:ext cx="1929300" cy="11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5" name="Google Shape;865;p82"/>
          <p:cNvSpPr txBox="1"/>
          <p:nvPr>
            <p:ph idx="7" type="subTitle"/>
          </p:nvPr>
        </p:nvSpPr>
        <p:spPr>
          <a:xfrm>
            <a:off x="125700" y="3066275"/>
            <a:ext cx="1929300" cy="6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866" name="Google Shape;866;p82"/>
          <p:cNvSpPr txBox="1"/>
          <p:nvPr>
            <p:ph idx="8" type="subTitle"/>
          </p:nvPr>
        </p:nvSpPr>
        <p:spPr>
          <a:xfrm>
            <a:off x="5838150" y="3066275"/>
            <a:ext cx="1929300" cy="6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867" name="Google Shape;867;p82"/>
          <p:cNvSpPr txBox="1"/>
          <p:nvPr>
            <p:ph idx="9" type="subTitle"/>
          </p:nvPr>
        </p:nvSpPr>
        <p:spPr>
          <a:xfrm>
            <a:off x="3439700" y="3066275"/>
            <a:ext cx="1929300" cy="6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32"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83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0" name="Google Shape;870;p83"/>
          <p:cNvSpPr/>
          <p:nvPr>
            <p:ph idx="2" type="pic"/>
          </p:nvPr>
        </p:nvSpPr>
        <p:spPr>
          <a:xfrm>
            <a:off x="0" y="-50"/>
            <a:ext cx="9144000" cy="5143500"/>
          </a:xfrm>
          <a:prstGeom prst="corner">
            <a:avLst>
              <a:gd fmla="val 86554" name="adj1"/>
              <a:gd fmla="val 160071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33"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84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873" name="Google Shape;873;p84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{956A34E1-C76F-4182-B70F-587B30D3AC99}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74" name="Google Shape;874;p84"/>
          <p:cNvSpPr/>
          <p:nvPr>
            <p:ph idx="2" type="pic"/>
          </p:nvPr>
        </p:nvSpPr>
        <p:spPr>
          <a:xfrm>
            <a:off x="4572000" y="-3075"/>
            <a:ext cx="2283600" cy="1286700"/>
          </a:xfrm>
          <a:prstGeom prst="rect">
            <a:avLst/>
          </a:prstGeom>
          <a:noFill/>
          <a:ln>
            <a:noFill/>
          </a:ln>
        </p:spPr>
      </p:sp>
      <p:sp>
        <p:nvSpPr>
          <p:cNvPr id="875" name="Google Shape;875;p84"/>
          <p:cNvSpPr/>
          <p:nvPr>
            <p:ph idx="3" type="pic"/>
          </p:nvPr>
        </p:nvSpPr>
        <p:spPr>
          <a:xfrm>
            <a:off x="6860482" y="1285082"/>
            <a:ext cx="2283600" cy="1286700"/>
          </a:xfrm>
          <a:prstGeom prst="rect">
            <a:avLst/>
          </a:prstGeom>
          <a:noFill/>
          <a:ln>
            <a:noFill/>
          </a:ln>
        </p:spPr>
      </p:sp>
      <p:sp>
        <p:nvSpPr>
          <p:cNvPr id="876" name="Google Shape;876;p84"/>
          <p:cNvSpPr txBox="1"/>
          <p:nvPr>
            <p:ph type="title"/>
          </p:nvPr>
        </p:nvSpPr>
        <p:spPr>
          <a:xfrm>
            <a:off x="175800" y="125600"/>
            <a:ext cx="4224300" cy="11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7" name="Google Shape;877;p84"/>
          <p:cNvSpPr/>
          <p:nvPr>
            <p:ph idx="4" type="pic"/>
          </p:nvPr>
        </p:nvSpPr>
        <p:spPr>
          <a:xfrm>
            <a:off x="2859963" y="257186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878" name="Google Shape;878;p84"/>
          <p:cNvSpPr/>
          <p:nvPr>
            <p:ph idx="5" type="pic"/>
          </p:nvPr>
        </p:nvSpPr>
        <p:spPr>
          <a:xfrm>
            <a:off x="571500" y="450061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879" name="Google Shape;879;p84"/>
          <p:cNvSpPr/>
          <p:nvPr>
            <p:ph idx="6" type="pic"/>
          </p:nvPr>
        </p:nvSpPr>
        <p:spPr>
          <a:xfrm>
            <a:off x="571500" y="2571881"/>
            <a:ext cx="11430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880" name="Google Shape;880;p84"/>
          <p:cNvSpPr/>
          <p:nvPr>
            <p:ph idx="7" type="pic"/>
          </p:nvPr>
        </p:nvSpPr>
        <p:spPr>
          <a:xfrm>
            <a:off x="3429000" y="3858582"/>
            <a:ext cx="11430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881" name="Google Shape;881;p84"/>
          <p:cNvSpPr/>
          <p:nvPr>
            <p:ph idx="8" type="pic"/>
          </p:nvPr>
        </p:nvSpPr>
        <p:spPr>
          <a:xfrm>
            <a:off x="2286000" y="385856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882" name="Google Shape;882;p84"/>
          <p:cNvSpPr/>
          <p:nvPr>
            <p:ph idx="9" type="pic"/>
          </p:nvPr>
        </p:nvSpPr>
        <p:spPr>
          <a:xfrm>
            <a:off x="4576922" y="2571425"/>
            <a:ext cx="2283600" cy="1286700"/>
          </a:xfrm>
          <a:prstGeom prst="rect">
            <a:avLst/>
          </a:prstGeom>
          <a:noFill/>
          <a:ln>
            <a:noFill/>
          </a:ln>
        </p:spPr>
      </p:sp>
      <p:sp>
        <p:nvSpPr>
          <p:cNvPr id="883" name="Google Shape;883;p84"/>
          <p:cNvSpPr/>
          <p:nvPr>
            <p:ph idx="13" type="pic"/>
          </p:nvPr>
        </p:nvSpPr>
        <p:spPr>
          <a:xfrm>
            <a:off x="6860465" y="3858125"/>
            <a:ext cx="2283600" cy="1286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rategic Objectives">
  <p:cSld name="CAPTION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0"/>
          <p:cNvSpPr/>
          <p:nvPr/>
        </p:nvSpPr>
        <p:spPr>
          <a:xfrm>
            <a:off x="747600" y="25"/>
            <a:ext cx="451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0" y="50"/>
            <a:ext cx="747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 txBox="1"/>
          <p:nvPr>
            <p:ph idx="1" type="subTitle"/>
          </p:nvPr>
        </p:nvSpPr>
        <p:spPr>
          <a:xfrm rot="-5400000">
            <a:off x="-329800" y="3924150"/>
            <a:ext cx="1402200" cy="7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/>
            </a:lvl9pPr>
          </a:lstStyle>
          <a:p/>
        </p:txBody>
      </p:sp>
      <p:sp>
        <p:nvSpPr>
          <p:cNvPr id="106" name="Google Shape;106;p10"/>
          <p:cNvSpPr txBox="1"/>
          <p:nvPr>
            <p:ph idx="2" type="subTitle"/>
          </p:nvPr>
        </p:nvSpPr>
        <p:spPr>
          <a:xfrm rot="-5400000">
            <a:off x="-613650" y="2199900"/>
            <a:ext cx="19710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9pPr>
          </a:lstStyle>
          <a:p/>
        </p:txBody>
      </p:sp>
      <p:sp>
        <p:nvSpPr>
          <p:cNvPr id="107" name="Google Shape;107;p10"/>
          <p:cNvSpPr txBox="1"/>
          <p:nvPr>
            <p:ph type="title"/>
          </p:nvPr>
        </p:nvSpPr>
        <p:spPr>
          <a:xfrm>
            <a:off x="1037175" y="504938"/>
            <a:ext cx="3593700" cy="11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08" name="Google Shape;108;p10"/>
          <p:cNvSpPr/>
          <p:nvPr/>
        </p:nvSpPr>
        <p:spPr>
          <a:xfrm>
            <a:off x="5263450" y="50"/>
            <a:ext cx="38832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9" name="Google Shape;109;p10"/>
          <p:cNvSpPr txBox="1"/>
          <p:nvPr>
            <p:ph idx="3" type="body"/>
          </p:nvPr>
        </p:nvSpPr>
        <p:spPr>
          <a:xfrm>
            <a:off x="5593450" y="145550"/>
            <a:ext cx="3223200" cy="48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■"/>
              <a:defRPr/>
            </a:lvl9pPr>
          </a:lstStyle>
          <a:p/>
        </p:txBody>
      </p:sp>
      <p:sp>
        <p:nvSpPr>
          <p:cNvPr id="110" name="Google Shape;110;p10"/>
          <p:cNvSpPr txBox="1"/>
          <p:nvPr>
            <p:ph idx="4" type="subTitle"/>
          </p:nvPr>
        </p:nvSpPr>
        <p:spPr>
          <a:xfrm>
            <a:off x="1057550" y="187075"/>
            <a:ext cx="2893200" cy="6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Medium"/>
              <a:buNone/>
              <a:defRPr sz="10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9pPr>
          </a:lstStyle>
          <a:p/>
        </p:txBody>
      </p:sp>
      <p:sp>
        <p:nvSpPr>
          <p:cNvPr id="111" name="Google Shape;111;p10"/>
          <p:cNvSpPr txBox="1"/>
          <p:nvPr>
            <p:ph idx="12" type="sldNum"/>
          </p:nvPr>
        </p:nvSpPr>
        <p:spPr>
          <a:xfrm>
            <a:off x="0" y="145525"/>
            <a:ext cx="747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Clr>
                <a:schemeClr val="dk1"/>
              </a:buClr>
              <a:buSzPts val="1100"/>
              <a:buNone/>
              <a:defRPr/>
            </a:lvl1pPr>
            <a:lvl2pPr lvl="1" algn="ctr">
              <a:buClr>
                <a:schemeClr val="dk1"/>
              </a:buClr>
              <a:buSzPts val="1100"/>
              <a:buNone/>
              <a:defRPr/>
            </a:lvl2pPr>
            <a:lvl3pPr lvl="2" algn="ctr">
              <a:buClr>
                <a:schemeClr val="dk1"/>
              </a:buClr>
              <a:buSzPts val="1100"/>
              <a:buNone/>
              <a:defRPr/>
            </a:lvl3pPr>
            <a:lvl4pPr lvl="3" algn="ctr">
              <a:buClr>
                <a:schemeClr val="dk1"/>
              </a:buClr>
              <a:buSzPts val="1100"/>
              <a:buNone/>
              <a:defRPr/>
            </a:lvl4pPr>
            <a:lvl5pPr lvl="4" algn="ctr">
              <a:buClr>
                <a:schemeClr val="dk1"/>
              </a:buClr>
              <a:buSzPts val="1100"/>
              <a:buNone/>
              <a:defRPr/>
            </a:lvl5pPr>
            <a:lvl6pPr lvl="5" algn="ctr">
              <a:buClr>
                <a:schemeClr val="dk1"/>
              </a:buClr>
              <a:buSzPts val="1100"/>
              <a:buNone/>
              <a:defRPr/>
            </a:lvl6pPr>
            <a:lvl7pPr lvl="6" algn="ctr">
              <a:buClr>
                <a:schemeClr val="dk1"/>
              </a:buClr>
              <a:buSzPts val="1100"/>
              <a:buNone/>
              <a:defRPr/>
            </a:lvl7pPr>
            <a:lvl8pPr lvl="7" algn="ctr">
              <a:buClr>
                <a:schemeClr val="dk1"/>
              </a:buClr>
              <a:buSzPts val="1100"/>
              <a:buNone/>
              <a:defRPr/>
            </a:lvl8pPr>
            <a:lvl9pPr lvl="8" algn="ctr">
              <a:buClr>
                <a:schemeClr val="dk1"/>
              </a:buClr>
              <a:buSzPts val="1100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46" Type="http://schemas.openxmlformats.org/officeDocument/2006/relationships/theme" Target="../theme/theme1.xml"/><Relationship Id="rId23" Type="http://schemas.openxmlformats.org/officeDocument/2006/relationships/slideLayout" Target="../slideLayouts/slideLayout23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26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3.xml"/><Relationship Id="rId27" Type="http://schemas.openxmlformats.org/officeDocument/2006/relationships/slideLayout" Target="../slideLayouts/slideLayout72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74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56.xml"/><Relationship Id="rId33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55.xml"/><Relationship Id="rId32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58.xml"/><Relationship Id="rId35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57.xml"/><Relationship Id="rId34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60.xml"/><Relationship Id="rId37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59.xml"/><Relationship Id="rId36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61.xml"/><Relationship Id="rId38" Type="http://schemas.openxmlformats.org/officeDocument/2006/relationships/theme" Target="../theme/theme3.xml"/><Relationship Id="rId19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6150A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546400" y="679825"/>
            <a:ext cx="52548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None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644400" y="2174225"/>
            <a:ext cx="5953200" cy="21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92">
          <p15:clr>
            <a:srgbClr val="E46962"/>
          </p15:clr>
        </p15:guide>
        <p15:guide id="2" orient="horz" pos="3148">
          <p15:clr>
            <a:srgbClr val="E46962"/>
          </p15:clr>
        </p15:guide>
        <p15:guide id="3" pos="92">
          <p15:clr>
            <a:srgbClr val="E46962"/>
          </p15:clr>
        </p15:guide>
        <p15:guide id="4" pos="217">
          <p15:clr>
            <a:srgbClr val="E46962"/>
          </p15:clr>
        </p15:guide>
        <p15:guide id="5" pos="591">
          <p15:clr>
            <a:srgbClr val="E46962"/>
          </p15:clr>
        </p15:guide>
        <p15:guide id="6" pos="666">
          <p15:clr>
            <a:srgbClr val="E46962"/>
          </p15:clr>
        </p15:guide>
        <p15:guide id="7" pos="1041">
          <p15:clr>
            <a:srgbClr val="E46962"/>
          </p15:clr>
        </p15:guide>
        <p15:guide id="8" pos="1117">
          <p15:clr>
            <a:srgbClr val="E46962"/>
          </p15:clr>
        </p15:guide>
        <p15:guide id="9" pos="1491">
          <p15:clr>
            <a:srgbClr val="E46962"/>
          </p15:clr>
        </p15:guide>
        <p15:guide id="10" pos="1567">
          <p15:clr>
            <a:srgbClr val="E46962"/>
          </p15:clr>
        </p15:guide>
        <p15:guide id="11" pos="1942">
          <p15:clr>
            <a:srgbClr val="E46962"/>
          </p15:clr>
        </p15:guide>
        <p15:guide id="12" pos="2017">
          <p15:clr>
            <a:srgbClr val="E46962"/>
          </p15:clr>
        </p15:guide>
        <p15:guide id="13" pos="2392">
          <p15:clr>
            <a:srgbClr val="E46962"/>
          </p15:clr>
        </p15:guide>
        <p15:guide id="14" pos="2467">
          <p15:clr>
            <a:srgbClr val="E46962"/>
          </p15:clr>
        </p15:guide>
        <p15:guide id="15" pos="2842">
          <p15:clr>
            <a:srgbClr val="E46962"/>
          </p15:clr>
        </p15:guide>
        <p15:guide id="16" pos="2917">
          <p15:clr>
            <a:srgbClr val="E46962"/>
          </p15:clr>
        </p15:guide>
        <p15:guide id="17" pos="3292">
          <p15:clr>
            <a:srgbClr val="E46962"/>
          </p15:clr>
        </p15:guide>
        <p15:guide id="18" pos="3367">
          <p15:clr>
            <a:srgbClr val="E46962"/>
          </p15:clr>
        </p15:guide>
        <p15:guide id="19" pos="3742">
          <p15:clr>
            <a:srgbClr val="E46962"/>
          </p15:clr>
        </p15:guide>
        <p15:guide id="20" pos="3817">
          <p15:clr>
            <a:srgbClr val="E46962"/>
          </p15:clr>
        </p15:guide>
        <p15:guide id="21" pos="4192">
          <p15:clr>
            <a:srgbClr val="E46962"/>
          </p15:clr>
        </p15:guide>
        <p15:guide id="22" pos="4268">
          <p15:clr>
            <a:srgbClr val="E46962"/>
          </p15:clr>
        </p15:guide>
        <p15:guide id="23" pos="4642">
          <p15:clr>
            <a:srgbClr val="E46962"/>
          </p15:clr>
        </p15:guide>
        <p15:guide id="24" pos="4718">
          <p15:clr>
            <a:srgbClr val="E46962"/>
          </p15:clr>
        </p15:guide>
        <p15:guide id="25" pos="5168">
          <p15:clr>
            <a:srgbClr val="E46962"/>
          </p15:clr>
        </p15:guide>
        <p15:guide id="26" pos="5093">
          <p15:clr>
            <a:srgbClr val="E46962"/>
          </p15:clr>
        </p15:guide>
        <p15:guide id="27" pos="5543">
          <p15:clr>
            <a:srgbClr val="E46962"/>
          </p15:clr>
        </p15:guide>
        <p15:guide id="28" pos="5668">
          <p15:clr>
            <a:srgbClr val="E4696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7"/>
          <p:cNvSpPr txBox="1"/>
          <p:nvPr>
            <p:ph type="title"/>
          </p:nvPr>
        </p:nvSpPr>
        <p:spPr>
          <a:xfrm>
            <a:off x="229050" y="393200"/>
            <a:ext cx="86859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 Medium"/>
              <a:buNone/>
              <a:defRPr sz="36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Sans Medium"/>
              <a:buNone/>
              <a:defRPr sz="36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Sans Medium"/>
              <a:buNone/>
              <a:defRPr sz="36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Sans Medium"/>
              <a:buNone/>
              <a:defRPr sz="36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Sans Medium"/>
              <a:buNone/>
              <a:defRPr sz="36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Sans Medium"/>
              <a:buNone/>
              <a:defRPr sz="36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Sans Medium"/>
              <a:buNone/>
              <a:defRPr sz="36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Sans Medium"/>
              <a:buNone/>
              <a:defRPr sz="36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Sans Medium"/>
              <a:buNone/>
              <a:defRPr sz="36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521" name="Google Shape;521;p47"/>
          <p:cNvSpPr txBox="1"/>
          <p:nvPr>
            <p:ph idx="1" type="body"/>
          </p:nvPr>
        </p:nvSpPr>
        <p:spPr>
          <a:xfrm>
            <a:off x="280800" y="2705300"/>
            <a:ext cx="3906900" cy="19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○"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■"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○"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■"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○"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■"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522" name="Google Shape;522;p47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 b="1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buNone/>
              <a:defRPr b="1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buNone/>
              <a:defRPr b="1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buNone/>
              <a:defRPr b="1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buNone/>
              <a:defRPr b="1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buNone/>
              <a:defRPr b="1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buNone/>
              <a:defRPr b="1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buNone/>
              <a:defRPr b="1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buNone/>
              <a:defRPr b="1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  <p:sldLayoutId id="2147483723" r:id="rId31"/>
    <p:sldLayoutId id="2147483724" r:id="rId32"/>
    <p:sldLayoutId id="2147483725" r:id="rId33"/>
    <p:sldLayoutId id="2147483726" r:id="rId34"/>
    <p:sldLayoutId id="2147483727" r:id="rId35"/>
    <p:sldLayoutId id="2147483728" r:id="rId36"/>
    <p:sldLayoutId id="2147483729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79">
          <p15:clr>
            <a:srgbClr val="E46962"/>
          </p15:clr>
        </p15:guide>
        <p15:guide id="2" pos="158">
          <p15:clr>
            <a:srgbClr val="E46962"/>
          </p15:clr>
        </p15:guide>
        <p15:guide id="3" orient="horz" pos="79">
          <p15:clr>
            <a:srgbClr val="E46962"/>
          </p15:clr>
        </p15:guide>
        <p15:guide id="4" pos="581">
          <p15:clr>
            <a:srgbClr val="E46962"/>
          </p15:clr>
        </p15:guide>
        <p15:guide id="5" pos="660">
          <p15:clr>
            <a:srgbClr val="E46962"/>
          </p15:clr>
        </p15:guide>
        <p15:guide id="6" pos="1083">
          <p15:clr>
            <a:srgbClr val="E46962"/>
          </p15:clr>
        </p15:guide>
        <p15:guide id="7" pos="1163">
          <p15:clr>
            <a:srgbClr val="E46962"/>
          </p15:clr>
        </p15:guide>
        <p15:guide id="8" pos="1585">
          <p15:clr>
            <a:srgbClr val="E46962"/>
          </p15:clr>
        </p15:guide>
        <p15:guide id="9" pos="1665">
          <p15:clr>
            <a:srgbClr val="E46962"/>
          </p15:clr>
        </p15:guide>
        <p15:guide id="10" pos="2088">
          <p15:clr>
            <a:srgbClr val="E46962"/>
          </p15:clr>
        </p15:guide>
        <p15:guide id="11" pos="2167">
          <p15:clr>
            <a:srgbClr val="E46962"/>
          </p15:clr>
        </p15:guide>
        <p15:guide id="12" pos="2590">
          <p15:clr>
            <a:srgbClr val="E46962"/>
          </p15:clr>
        </p15:guide>
        <p15:guide id="13" pos="2669">
          <p15:clr>
            <a:srgbClr val="E46962"/>
          </p15:clr>
        </p15:guide>
        <p15:guide id="14" pos="3092">
          <p15:clr>
            <a:srgbClr val="E46962"/>
          </p15:clr>
        </p15:guide>
        <p15:guide id="15" pos="3171">
          <p15:clr>
            <a:srgbClr val="E46962"/>
          </p15:clr>
        </p15:guide>
        <p15:guide id="16" pos="3594">
          <p15:clr>
            <a:srgbClr val="E46962"/>
          </p15:clr>
        </p15:guide>
        <p15:guide id="17" pos="3673">
          <p15:clr>
            <a:srgbClr val="E46962"/>
          </p15:clr>
        </p15:guide>
        <p15:guide id="18" pos="4096">
          <p15:clr>
            <a:srgbClr val="E46962"/>
          </p15:clr>
        </p15:guide>
        <p15:guide id="19" pos="4175">
          <p15:clr>
            <a:srgbClr val="E46962"/>
          </p15:clr>
        </p15:guide>
        <p15:guide id="20" pos="4598">
          <p15:clr>
            <a:srgbClr val="E46962"/>
          </p15:clr>
        </p15:guide>
        <p15:guide id="21" pos="4677">
          <p15:clr>
            <a:srgbClr val="E46962"/>
          </p15:clr>
        </p15:guide>
        <p15:guide id="22" pos="5100">
          <p15:clr>
            <a:srgbClr val="E46962"/>
          </p15:clr>
        </p15:guide>
        <p15:guide id="23" pos="5179">
          <p15:clr>
            <a:srgbClr val="E46962"/>
          </p15:clr>
        </p15:guide>
        <p15:guide id="24" pos="5602">
          <p15:clr>
            <a:srgbClr val="E46962"/>
          </p15:clr>
        </p15:guide>
        <p15:guide id="25" pos="5681">
          <p15:clr>
            <a:srgbClr val="E46962"/>
          </p15:clr>
        </p15:guide>
        <p15:guide id="26" orient="horz" pos="2961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20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jpg"/><Relationship Id="rId4" Type="http://schemas.openxmlformats.org/officeDocument/2006/relationships/image" Target="../media/image2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pexels.com/search/video%20game/" TargetMode="External"/><Relationship Id="rId4" Type="http://schemas.openxmlformats.org/officeDocument/2006/relationships/hyperlink" Target="https://commons.wikimedia.org/wiki/File:Metacritic_M.png" TargetMode="External"/><Relationship Id="rId9" Type="http://schemas.openxmlformats.org/officeDocument/2006/relationships/hyperlink" Target="https://www.kaggle.com/datasets/deepcontractor/top-video-games-19952021-metacritic" TargetMode="External"/><Relationship Id="rId5" Type="http://schemas.openxmlformats.org/officeDocument/2006/relationships/hyperlink" Target="https://www.pinterest.com/pin/wink-emoji-png-images-transparent-hd-photo-clipart--918523286488378030/" TargetMode="External"/><Relationship Id="rId6" Type="http://schemas.openxmlformats.org/officeDocument/2006/relationships/hyperlink" Target="https://www.flaticon.com/free-icon/earth_44386" TargetMode="External"/><Relationship Id="rId7" Type="http://schemas.openxmlformats.org/officeDocument/2006/relationships/hyperlink" Target="https://www.vecteezy.com/vector-art/9537368-growth-isolated-vector-icon-which-can-easily-modify-or-edit" TargetMode="External"/><Relationship Id="rId8" Type="http://schemas.openxmlformats.org/officeDocument/2006/relationships/hyperlink" Target="https://www.kaggle.com/datasets/rush4ratio/video-game-sales-with-ratings" TargetMode="External"/><Relationship Id="rId11" Type="http://schemas.openxmlformats.org/officeDocument/2006/relationships/hyperlink" Target="https://github.com/martabaker/ds_project_4_group_02" TargetMode="External"/><Relationship Id="rId10" Type="http://schemas.openxmlformats.org/officeDocument/2006/relationships/hyperlink" Target="https://www.kaggle.com/code/maxkliment/video-games-predicting-global-sales" TargetMode="External"/><Relationship Id="rId12" Type="http://schemas.openxmlformats.org/officeDocument/2006/relationships/image" Target="../media/image2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99btyler" TargetMode="External"/><Relationship Id="rId4" Type="http://schemas.openxmlformats.org/officeDocument/2006/relationships/hyperlink" Target="https://github.com/DubJay4Life" TargetMode="External"/><Relationship Id="rId9" Type="http://schemas.openxmlformats.org/officeDocument/2006/relationships/image" Target="../media/image11.png"/><Relationship Id="rId5" Type="http://schemas.openxmlformats.org/officeDocument/2006/relationships/hyperlink" Target="https://github.com/bryguy911" TargetMode="External"/><Relationship Id="rId6" Type="http://schemas.openxmlformats.org/officeDocument/2006/relationships/hyperlink" Target="https://github.com/Noah-Stevens" TargetMode="External"/><Relationship Id="rId7" Type="http://schemas.openxmlformats.org/officeDocument/2006/relationships/image" Target="../media/image13.jpg"/><Relationship Id="rId8" Type="http://schemas.openxmlformats.org/officeDocument/2006/relationships/image" Target="../media/image8.jpg"/><Relationship Id="rId10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jpg"/><Relationship Id="rId4" Type="http://schemas.openxmlformats.org/officeDocument/2006/relationships/image" Target="../media/image17.jpg"/><Relationship Id="rId5" Type="http://schemas.openxmlformats.org/officeDocument/2006/relationships/image" Target="../media/image14.jpg"/><Relationship Id="rId6" Type="http://schemas.openxmlformats.org/officeDocument/2006/relationships/image" Target="../media/image2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85"/>
          <p:cNvSpPr txBox="1"/>
          <p:nvPr/>
        </p:nvSpPr>
        <p:spPr>
          <a:xfrm>
            <a:off x="0" y="0"/>
            <a:ext cx="68118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Video Game Recommender</a:t>
            </a:r>
            <a:r>
              <a:rPr lang="en" sz="6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sz="60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Project 4 Group 11</a:t>
            </a:r>
            <a:endParaRPr sz="20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889" name="Google Shape;88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8100" y="0"/>
            <a:ext cx="2488799" cy="281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969700"/>
            <a:ext cx="3176075" cy="21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3654" y="3140100"/>
            <a:ext cx="2580350" cy="191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94"/>
          <p:cNvSpPr txBox="1"/>
          <p:nvPr>
            <p:ph idx="1" type="body"/>
          </p:nvPr>
        </p:nvSpPr>
        <p:spPr>
          <a:xfrm>
            <a:off x="1719800" y="774425"/>
            <a:ext cx="4858200" cy="20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Action genre is the most popular  with a User Score of 13,103 which is let by The Legend of Zelda: Ocarina of Time on the Nintendo 64 platform, Grand Theft Auto IV for the X360 &amp; PS3 and Grand Theft Auto V for X360 &amp; PS3</a:t>
            </a:r>
            <a:endParaRPr/>
          </a:p>
        </p:txBody>
      </p:sp>
      <p:sp>
        <p:nvSpPr>
          <p:cNvPr id="965" name="Google Shape;965;p94"/>
          <p:cNvSpPr txBox="1"/>
          <p:nvPr>
            <p:ph type="title"/>
          </p:nvPr>
        </p:nvSpPr>
        <p:spPr>
          <a:xfrm>
            <a:off x="1831550" y="0"/>
            <a:ext cx="4810500" cy="6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Popular Genre</a:t>
            </a:r>
            <a:endParaRPr sz="3700"/>
          </a:p>
        </p:txBody>
      </p:sp>
      <p:pic>
        <p:nvPicPr>
          <p:cNvPr id="966" name="Google Shape;96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4863" y="2923750"/>
            <a:ext cx="4568075" cy="198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95"/>
          <p:cNvSpPr txBox="1"/>
          <p:nvPr>
            <p:ph type="title"/>
          </p:nvPr>
        </p:nvSpPr>
        <p:spPr>
          <a:xfrm>
            <a:off x="175800" y="125600"/>
            <a:ext cx="8229000" cy="12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onclusions</a:t>
            </a:r>
            <a:endParaRPr/>
          </a:p>
        </p:txBody>
      </p:sp>
      <p:sp>
        <p:nvSpPr>
          <p:cNvPr id="972" name="Google Shape;972;p95"/>
          <p:cNvSpPr txBox="1"/>
          <p:nvPr/>
        </p:nvSpPr>
        <p:spPr>
          <a:xfrm>
            <a:off x="640500" y="1471325"/>
            <a:ext cx="72996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Globally, PlayStation 2 was the most popular platform </a:t>
            </a:r>
            <a:endParaRPr sz="22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Electronic Arts (EA) is the Top Game Developer with Sports being the most popular game genre</a:t>
            </a:r>
            <a:endParaRPr/>
          </a:p>
        </p:txBody>
      </p:sp>
      <p:pic>
        <p:nvPicPr>
          <p:cNvPr id="973" name="Google Shape;97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2400" y="3478175"/>
            <a:ext cx="2388525" cy="159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0813" y="187763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96"/>
          <p:cNvSpPr txBox="1"/>
          <p:nvPr>
            <p:ph idx="4294967295" type="subTitle"/>
          </p:nvPr>
        </p:nvSpPr>
        <p:spPr>
          <a:xfrm>
            <a:off x="1057550" y="187075"/>
            <a:ext cx="5597400" cy="6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 u="sng">
                <a:solidFill>
                  <a:schemeClr val="lt1"/>
                </a:solidFill>
              </a:rPr>
              <a:t>Biases and Limitations </a:t>
            </a:r>
            <a:endParaRPr b="1" sz="2900" u="sng">
              <a:solidFill>
                <a:schemeClr val="lt1"/>
              </a:solidFill>
            </a:endParaRPr>
          </a:p>
        </p:txBody>
      </p:sp>
      <p:sp>
        <p:nvSpPr>
          <p:cNvPr id="980" name="Google Shape;980;p96"/>
          <p:cNvSpPr txBox="1"/>
          <p:nvPr/>
        </p:nvSpPr>
        <p:spPr>
          <a:xfrm>
            <a:off x="1189950" y="849175"/>
            <a:ext cx="64821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Data set did not included actual prices for video games. Only gave per million copies sold.</a:t>
            </a:r>
            <a:endParaRPr sz="21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81" name="Google Shape;981;p96"/>
          <p:cNvSpPr txBox="1"/>
          <p:nvPr/>
        </p:nvSpPr>
        <p:spPr>
          <a:xfrm>
            <a:off x="1189950" y="1883750"/>
            <a:ext cx="6764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Does Not include variables such as subscription 3rd party downloads </a:t>
            </a:r>
            <a:endParaRPr sz="20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82" name="Google Shape;982;p96"/>
          <p:cNvSpPr txBox="1"/>
          <p:nvPr/>
        </p:nvSpPr>
        <p:spPr>
          <a:xfrm>
            <a:off x="1152450" y="2752600"/>
            <a:ext cx="67170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Data set categorized DLC content as stand alone video game vs add on to original game.</a:t>
            </a:r>
            <a:endParaRPr sz="20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983" name="Google Shape;98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8350" y="3483154"/>
            <a:ext cx="2522299" cy="1420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3322" y="3602850"/>
            <a:ext cx="2131350" cy="14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97"/>
          <p:cNvSpPr txBox="1"/>
          <p:nvPr>
            <p:ph idx="4294967295" type="subTitle"/>
          </p:nvPr>
        </p:nvSpPr>
        <p:spPr>
          <a:xfrm>
            <a:off x="748525" y="187075"/>
            <a:ext cx="5597400" cy="6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 u="sng">
                <a:solidFill>
                  <a:schemeClr val="lt1"/>
                </a:solidFill>
              </a:rPr>
              <a:t>Future Work</a:t>
            </a:r>
            <a:endParaRPr b="1" sz="2900" u="sng">
              <a:solidFill>
                <a:schemeClr val="lt1"/>
              </a:solidFill>
            </a:endParaRPr>
          </a:p>
        </p:txBody>
      </p:sp>
      <p:sp>
        <p:nvSpPr>
          <p:cNvPr id="990" name="Google Shape;990;p97"/>
          <p:cNvSpPr txBox="1"/>
          <p:nvPr/>
        </p:nvSpPr>
        <p:spPr>
          <a:xfrm>
            <a:off x="702625" y="849175"/>
            <a:ext cx="5689200" cy="21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Train a model that predicts Global Sales </a:t>
            </a:r>
            <a:r>
              <a:rPr b="1" lang="en" sz="3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without other sales data</a:t>
            </a:r>
            <a:r>
              <a:rPr lang="en" sz="3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(NA Sales, EU Sales, etc.)</a:t>
            </a:r>
            <a:endParaRPr sz="32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991" name="Google Shape;991;p97" title="earth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5150" y="2571750"/>
            <a:ext cx="2253699" cy="225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97" title="sales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7725" y="2020325"/>
            <a:ext cx="2805124" cy="28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98"/>
          <p:cNvSpPr txBox="1"/>
          <p:nvPr>
            <p:ph idx="4294967295" type="subTitle"/>
          </p:nvPr>
        </p:nvSpPr>
        <p:spPr>
          <a:xfrm>
            <a:off x="1057550" y="187075"/>
            <a:ext cx="2893200" cy="6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 u="sng">
                <a:solidFill>
                  <a:schemeClr val="lt1"/>
                </a:solidFill>
              </a:rPr>
              <a:t>Sources </a:t>
            </a:r>
            <a:endParaRPr b="1" sz="2500" u="sng">
              <a:solidFill>
                <a:schemeClr val="lt1"/>
              </a:solidFill>
            </a:endParaRPr>
          </a:p>
        </p:txBody>
      </p:sp>
      <p:sp>
        <p:nvSpPr>
          <p:cNvPr id="998" name="Google Shape;998;p98"/>
          <p:cNvSpPr txBox="1"/>
          <p:nvPr/>
        </p:nvSpPr>
        <p:spPr>
          <a:xfrm>
            <a:off x="251400" y="939325"/>
            <a:ext cx="9144000" cy="3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Images</a:t>
            </a:r>
            <a:endParaRPr sz="15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-</a:t>
            </a:r>
            <a:r>
              <a:rPr lang="en" sz="1500" u="sng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https://www.pexels.com/search/video%20game/</a:t>
            </a:r>
            <a:endParaRPr sz="15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- </a:t>
            </a:r>
            <a:r>
              <a:rPr lang="en" sz="1500" u="sng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metacritic logo</a:t>
            </a:r>
            <a:r>
              <a:rPr lang="en" sz="15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, </a:t>
            </a:r>
            <a:r>
              <a:rPr lang="en" sz="1500" u="sng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wink emoji</a:t>
            </a:r>
            <a:r>
              <a:rPr lang="en" sz="15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, </a:t>
            </a:r>
            <a:r>
              <a:rPr lang="en" sz="1500" u="sng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earth</a:t>
            </a:r>
            <a:r>
              <a:rPr lang="en" sz="15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, </a:t>
            </a:r>
            <a:r>
              <a:rPr lang="en" sz="1500" u="sng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sales</a:t>
            </a:r>
            <a:endParaRPr sz="15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2286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Data sets-</a:t>
            </a:r>
            <a:r>
              <a:rPr lang="en" sz="1500" u="sng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https://www.kaggle.com/datasets/rush4ratio/video-game-sales-with-ratings</a:t>
            </a:r>
            <a:endParaRPr sz="15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2286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https://www.kaggle.com/datasets/deepcontractor/top-video-games-19952021-metacritic</a:t>
            </a:r>
            <a:endParaRPr sz="15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2286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2286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https://www.kaggle.com/code/maxkliment/video-games-predicting-global-sales</a:t>
            </a:r>
            <a:endParaRPr sz="15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2286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https://github.com/martabaker/ds_project_4_group_02</a:t>
            </a:r>
            <a:endParaRPr sz="15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999" name="Google Shape;999;p9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495148" y="2655649"/>
            <a:ext cx="3608700" cy="24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86"/>
          <p:cNvSpPr txBox="1"/>
          <p:nvPr/>
        </p:nvSpPr>
        <p:spPr>
          <a:xfrm>
            <a:off x="355050" y="381800"/>
            <a:ext cx="8538600" cy="44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CFCFCF"/>
                </a:solidFill>
                <a:highlight>
                  <a:srgbClr val="1A1A1D"/>
                </a:highlight>
                <a:latin typeface="Verdana"/>
                <a:ea typeface="Verdana"/>
                <a:cs typeface="Verdana"/>
                <a:sym typeface="Verdana"/>
              </a:rPr>
              <a:t>Meet Our Team</a:t>
            </a:r>
            <a:endParaRPr b="1" sz="2400">
              <a:solidFill>
                <a:srgbClr val="CFCFCF"/>
              </a:solidFill>
              <a:highlight>
                <a:srgbClr val="1A1A1D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2100" u="sng">
                <a:solidFill>
                  <a:srgbClr val="0D6EFD"/>
                </a:solidFill>
                <a:highlight>
                  <a:srgbClr val="1A1A1D"/>
                </a:highlight>
                <a:latin typeface="Verdana"/>
                <a:ea typeface="Verdana"/>
                <a:cs typeface="Verdana"/>
                <a:sym typeface="Verdan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Tyler Beringer</a:t>
            </a:r>
            <a:endParaRPr sz="2100" u="sng">
              <a:solidFill>
                <a:srgbClr val="0D6EFD"/>
              </a:solidFill>
              <a:highlight>
                <a:srgbClr val="1A1A1D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CFCFCF"/>
                </a:solidFill>
                <a:highlight>
                  <a:srgbClr val="1A1A1D"/>
                </a:highlight>
                <a:latin typeface="Verdana"/>
                <a:ea typeface="Verdana"/>
                <a:cs typeface="Verdana"/>
                <a:sym typeface="Verdana"/>
              </a:rPr>
              <a:t>Machine Learning Model</a:t>
            </a:r>
            <a:endParaRPr sz="1900">
              <a:solidFill>
                <a:srgbClr val="CFCFCF"/>
              </a:solidFill>
              <a:highlight>
                <a:srgbClr val="1A1A1D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 u="sng">
                <a:solidFill>
                  <a:srgbClr val="0D6EFD"/>
                </a:solidFill>
                <a:highlight>
                  <a:srgbClr val="1A1A1D"/>
                </a:highlight>
                <a:latin typeface="Verdana"/>
                <a:ea typeface="Verdana"/>
                <a:cs typeface="Verdana"/>
                <a:sym typeface="Verdan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Jason Johnson</a:t>
            </a:r>
            <a:endParaRPr sz="2100" u="sng">
              <a:solidFill>
                <a:srgbClr val="0D6EFD"/>
              </a:solidFill>
              <a:highlight>
                <a:srgbClr val="1A1A1D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CFCFCF"/>
                </a:solidFill>
                <a:highlight>
                  <a:srgbClr val="1A1A1D"/>
                </a:highlight>
                <a:latin typeface="Verdana"/>
                <a:ea typeface="Verdana"/>
                <a:cs typeface="Verdana"/>
                <a:sym typeface="Verdana"/>
              </a:rPr>
              <a:t>Tableau Visualizations</a:t>
            </a:r>
            <a:endParaRPr sz="1900">
              <a:solidFill>
                <a:srgbClr val="CFCFCF"/>
              </a:solidFill>
              <a:highlight>
                <a:srgbClr val="1A1A1D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 u="sng">
                <a:solidFill>
                  <a:srgbClr val="0A58CA"/>
                </a:solidFill>
                <a:highlight>
                  <a:srgbClr val="1A1A1D"/>
                </a:highlight>
                <a:latin typeface="Verdana"/>
                <a:ea typeface="Verdana"/>
                <a:cs typeface="Verdana"/>
                <a:sym typeface="Verdan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Brian Marowsky</a:t>
            </a:r>
            <a:endParaRPr sz="2100" u="sng">
              <a:solidFill>
                <a:srgbClr val="0A58CA"/>
              </a:solidFill>
              <a:highlight>
                <a:srgbClr val="1A1A1D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CFCFCF"/>
                </a:solidFill>
                <a:highlight>
                  <a:srgbClr val="1A1A1D"/>
                </a:highlight>
                <a:latin typeface="Verdana"/>
                <a:ea typeface="Verdana"/>
                <a:cs typeface="Verdana"/>
                <a:sym typeface="Verdana"/>
              </a:rPr>
              <a:t>Tableau Visualizations</a:t>
            </a:r>
            <a:endParaRPr sz="1900">
              <a:solidFill>
                <a:srgbClr val="CFCFCF"/>
              </a:solidFill>
              <a:highlight>
                <a:srgbClr val="1A1A1D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 u="sng">
                <a:solidFill>
                  <a:srgbClr val="0D6EFD"/>
                </a:solidFill>
                <a:highlight>
                  <a:srgbClr val="1A1A1D"/>
                </a:highlight>
                <a:latin typeface="Verdana"/>
                <a:ea typeface="Verdana"/>
                <a:cs typeface="Verdana"/>
                <a:sym typeface="Verdan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Noah Stevens</a:t>
            </a:r>
            <a:endParaRPr sz="2100" u="sng">
              <a:solidFill>
                <a:srgbClr val="0D6EFD"/>
              </a:solidFill>
              <a:highlight>
                <a:srgbClr val="1A1A1D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CFCFCF"/>
                </a:solidFill>
                <a:highlight>
                  <a:srgbClr val="1A1A1D"/>
                </a:highlight>
                <a:latin typeface="Verdana"/>
                <a:ea typeface="Verdana"/>
                <a:cs typeface="Verdana"/>
                <a:sym typeface="Verdana"/>
              </a:rPr>
              <a:t>Data Cleaning &amp; Flask App</a:t>
            </a:r>
            <a:endParaRPr sz="1900">
              <a:solidFill>
                <a:srgbClr val="CFCFCF"/>
              </a:solidFill>
              <a:highlight>
                <a:srgbClr val="1A1A1D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FCFCF"/>
              </a:solidFill>
              <a:highlight>
                <a:srgbClr val="1A1A1D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CFCFCF"/>
              </a:solidFill>
              <a:highlight>
                <a:srgbClr val="1A1A1D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897" name="Google Shape;897;p86" title="tyler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92970" y="783050"/>
            <a:ext cx="981550" cy="98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8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7925" y="1707200"/>
            <a:ext cx="1549725" cy="112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8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80837" y="2571750"/>
            <a:ext cx="1205825" cy="120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8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40825" y="3759575"/>
            <a:ext cx="1383925" cy="138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87"/>
          <p:cNvSpPr txBox="1"/>
          <p:nvPr>
            <p:ph idx="4294967295" type="subTitle"/>
          </p:nvPr>
        </p:nvSpPr>
        <p:spPr>
          <a:xfrm>
            <a:off x="583675" y="304375"/>
            <a:ext cx="7847400" cy="6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 u="sng">
                <a:solidFill>
                  <a:schemeClr val="lt1"/>
                </a:solidFill>
              </a:rPr>
              <a:t>Inspiration and Purpose</a:t>
            </a:r>
            <a:endParaRPr b="1" sz="4500" u="sng">
              <a:solidFill>
                <a:schemeClr val="lt1"/>
              </a:solidFill>
            </a:endParaRPr>
          </a:p>
        </p:txBody>
      </p:sp>
      <p:pic>
        <p:nvPicPr>
          <p:cNvPr id="906" name="Google Shape;90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2400" y="3230074"/>
            <a:ext cx="2554550" cy="1913425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87"/>
          <p:cNvSpPr txBox="1"/>
          <p:nvPr/>
        </p:nvSpPr>
        <p:spPr>
          <a:xfrm>
            <a:off x="704900" y="1337400"/>
            <a:ext cx="7225800" cy="2926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Playing video games is something most of us all enjoy in our spare time </a:t>
            </a:r>
            <a:endParaRPr sz="24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Explore and analyze player data to identify trends  further tailored suggestions in the video game industry  </a:t>
            </a:r>
            <a:endParaRPr sz="24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Predict trends in the industry </a:t>
            </a:r>
            <a:endParaRPr sz="24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88"/>
          <p:cNvSpPr txBox="1"/>
          <p:nvPr>
            <p:ph idx="4294967295" type="subTitle"/>
          </p:nvPr>
        </p:nvSpPr>
        <p:spPr>
          <a:xfrm>
            <a:off x="583675" y="304375"/>
            <a:ext cx="7847400" cy="6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 u="sng">
                <a:solidFill>
                  <a:schemeClr val="lt1"/>
                </a:solidFill>
              </a:rPr>
              <a:t>Dataset</a:t>
            </a:r>
            <a:endParaRPr b="1" sz="4500" u="sng">
              <a:solidFill>
                <a:schemeClr val="lt1"/>
              </a:solidFill>
            </a:endParaRPr>
          </a:p>
        </p:txBody>
      </p:sp>
      <p:sp>
        <p:nvSpPr>
          <p:cNvPr id="913" name="Google Shape;913;p88"/>
          <p:cNvSpPr txBox="1"/>
          <p:nvPr/>
        </p:nvSpPr>
        <p:spPr>
          <a:xfrm>
            <a:off x="704900" y="1337400"/>
            <a:ext cx="7726200" cy="3460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The dataset started with over 16,000 games, but during the </a:t>
            </a:r>
            <a:r>
              <a:rPr b="1" lang="en" sz="2400" u="sng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data cleaning</a:t>
            </a:r>
            <a:r>
              <a:rPr lang="en" sz="24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process it was narrowed down to just 7,900 games! (50% loss of games!)</a:t>
            </a:r>
            <a:endParaRPr sz="24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The reduction was caused by</a:t>
            </a:r>
            <a:endParaRPr sz="24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games without a review score.</a:t>
            </a:r>
            <a:endParaRPr b="1" sz="24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There means there are a lot of</a:t>
            </a:r>
            <a:endParaRPr sz="24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potentially underrated games</a:t>
            </a:r>
            <a:r>
              <a:rPr lang="en" sz="24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out there!</a:t>
            </a:r>
            <a:endParaRPr sz="24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914" name="Google Shape;914;p88" title="wink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4950" y="4107550"/>
            <a:ext cx="1522701" cy="152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88" title="Metacritic_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601" y="2631551"/>
            <a:ext cx="1657700" cy="16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89"/>
          <p:cNvSpPr txBox="1"/>
          <p:nvPr>
            <p:ph idx="4294967295" type="subTitle"/>
          </p:nvPr>
        </p:nvSpPr>
        <p:spPr>
          <a:xfrm>
            <a:off x="-315100" y="125600"/>
            <a:ext cx="7509600" cy="9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u="sng">
                <a:solidFill>
                  <a:schemeClr val="lt1"/>
                </a:solidFill>
              </a:rPr>
              <a:t>Research Questions</a:t>
            </a:r>
            <a:endParaRPr sz="3100" u="sng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lt1"/>
              </a:solidFill>
            </a:endParaRPr>
          </a:p>
        </p:txBody>
      </p:sp>
      <p:sp>
        <p:nvSpPr>
          <p:cNvPr id="921" name="Google Shape;921;p89"/>
          <p:cNvSpPr txBox="1"/>
          <p:nvPr/>
        </p:nvSpPr>
        <p:spPr>
          <a:xfrm>
            <a:off x="661725" y="1051175"/>
            <a:ext cx="6133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Correlations between Sales Vs Genre?</a:t>
            </a:r>
            <a:endParaRPr sz="22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22" name="Google Shape;922;p89"/>
          <p:cNvSpPr txBox="1"/>
          <p:nvPr/>
        </p:nvSpPr>
        <p:spPr>
          <a:xfrm>
            <a:off x="683175" y="1664400"/>
            <a:ext cx="6482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Correlations between Critic Scores and Most Popular Game Publisher?</a:t>
            </a:r>
            <a:endParaRPr sz="20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923" name="Google Shape;92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5825" y="0"/>
            <a:ext cx="3108175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0999" y="2296825"/>
            <a:ext cx="3108175" cy="21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p89"/>
          <p:cNvSpPr txBox="1"/>
          <p:nvPr/>
        </p:nvSpPr>
        <p:spPr>
          <a:xfrm>
            <a:off x="661725" y="2571750"/>
            <a:ext cx="6329700" cy="16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What are the most popular games?</a:t>
            </a:r>
            <a:endParaRPr sz="20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Who is the top publisher?</a:t>
            </a:r>
            <a:endParaRPr sz="20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Which genres get the most attention?</a:t>
            </a:r>
            <a:endParaRPr sz="20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90"/>
          <p:cNvSpPr txBox="1"/>
          <p:nvPr>
            <p:ph idx="1" type="body"/>
          </p:nvPr>
        </p:nvSpPr>
        <p:spPr>
          <a:xfrm>
            <a:off x="189650" y="859075"/>
            <a:ext cx="6500100" cy="37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Neural Network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Linear model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Tree (specifically: random forest)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Column to predict: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Global Sales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Merriweather"/>
                <a:ea typeface="Merriweather"/>
                <a:cs typeface="Merriweather"/>
                <a:sym typeface="Merriweather"/>
              </a:rPr>
              <a:t>Model performance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score of 1 </a:t>
            </a:r>
            <a:r>
              <a:rPr lang="en"/>
              <a:t>meaning "accurate,"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all of the models passed the goal of 0.80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Neural Network </a:t>
            </a:r>
            <a:r>
              <a:rPr lang="en"/>
              <a:t>R² score</a:t>
            </a:r>
            <a:r>
              <a:rPr lang="en"/>
              <a:t>: 0.96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Linear </a:t>
            </a:r>
            <a:r>
              <a:rPr lang="en"/>
              <a:t>R² score: 0.96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Tree (random forest) R² score: 0.94</a:t>
            </a:r>
            <a:endParaRPr/>
          </a:p>
        </p:txBody>
      </p:sp>
      <p:sp>
        <p:nvSpPr>
          <p:cNvPr id="931" name="Google Shape;931;p90"/>
          <p:cNvSpPr txBox="1"/>
          <p:nvPr>
            <p:ph type="title"/>
          </p:nvPr>
        </p:nvSpPr>
        <p:spPr>
          <a:xfrm>
            <a:off x="0" y="0"/>
            <a:ext cx="5975100" cy="10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Machine</a:t>
            </a:r>
            <a:r>
              <a:rPr lang="en" sz="3700"/>
              <a:t> Learning Model</a:t>
            </a:r>
            <a:r>
              <a:rPr lang="en"/>
              <a:t> </a:t>
            </a:r>
            <a:endParaRPr sz="4300"/>
          </a:p>
        </p:txBody>
      </p:sp>
      <p:pic>
        <p:nvPicPr>
          <p:cNvPr id="932" name="Google Shape;93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5650" y="-7"/>
            <a:ext cx="2782649" cy="176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90" title="downloa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3928" y="2057300"/>
            <a:ext cx="3469775" cy="28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91"/>
          <p:cNvSpPr txBox="1"/>
          <p:nvPr>
            <p:ph type="title"/>
          </p:nvPr>
        </p:nvSpPr>
        <p:spPr>
          <a:xfrm>
            <a:off x="1249250" y="125600"/>
            <a:ext cx="5975100" cy="10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Application Demo</a:t>
            </a:r>
            <a:endParaRPr sz="4300"/>
          </a:p>
        </p:txBody>
      </p:sp>
      <p:pic>
        <p:nvPicPr>
          <p:cNvPr id="939" name="Google Shape;93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1113" y="1101400"/>
            <a:ext cx="4067469" cy="2718425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940" name="Google Shape;940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150" y="2132775"/>
            <a:ext cx="3658651" cy="264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92"/>
          <p:cNvSpPr txBox="1"/>
          <p:nvPr>
            <p:ph idx="1" type="body"/>
          </p:nvPr>
        </p:nvSpPr>
        <p:spPr>
          <a:xfrm>
            <a:off x="251400" y="923825"/>
            <a:ext cx="3536400" cy="12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he highest Critic Score of 99/100 is “The Legend of Zelda Ocarina of Time” on the Nintendo 64 platform.  </a:t>
            </a:r>
            <a:endParaRPr/>
          </a:p>
        </p:txBody>
      </p:sp>
      <p:sp>
        <p:nvSpPr>
          <p:cNvPr id="946" name="Google Shape;946;p92"/>
          <p:cNvSpPr txBox="1"/>
          <p:nvPr>
            <p:ph type="title"/>
          </p:nvPr>
        </p:nvSpPr>
        <p:spPr>
          <a:xfrm>
            <a:off x="175800" y="125600"/>
            <a:ext cx="60138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Game Score</a:t>
            </a:r>
            <a:endParaRPr sz="4400"/>
          </a:p>
        </p:txBody>
      </p:sp>
      <p:pic>
        <p:nvPicPr>
          <p:cNvPr id="947" name="Google Shape;947;p92" title="The_Legend_of_Zelda_Ocarina_of_Tim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1975" y="-3"/>
            <a:ext cx="2842025" cy="1977375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92"/>
          <p:cNvSpPr txBox="1"/>
          <p:nvPr/>
        </p:nvSpPr>
        <p:spPr>
          <a:xfrm>
            <a:off x="2461650" y="4813175"/>
            <a:ext cx="157200" cy="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949" name="Google Shape;949;p92"/>
          <p:cNvSpPr txBox="1"/>
          <p:nvPr/>
        </p:nvSpPr>
        <p:spPr>
          <a:xfrm>
            <a:off x="125700" y="2323550"/>
            <a:ext cx="35706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In a three-way tie for 2</a:t>
            </a:r>
            <a:r>
              <a:rPr baseline="30000" lang="en" sz="1100">
                <a:solidFill>
                  <a:schemeClr val="lt1"/>
                </a:solidFill>
              </a:rPr>
              <a:t>nd</a:t>
            </a:r>
            <a:r>
              <a:rPr lang="en" sz="1100">
                <a:solidFill>
                  <a:schemeClr val="lt1"/>
                </a:solidFill>
              </a:rPr>
              <a:t> with a Critic Score of 98/100 are: “Tony Hawk’s Pro Skater 2” for the PlayStation 1 platform, “Soul Calibur” for the Sega Dreamcast platform and “Grand Theft Auto IV” for the </a:t>
            </a:r>
            <a:r>
              <a:rPr lang="en" sz="1100">
                <a:solidFill>
                  <a:schemeClr val="lt1"/>
                </a:solidFill>
              </a:rPr>
              <a:t>XBox</a:t>
            </a:r>
            <a:r>
              <a:rPr lang="en" sz="1100">
                <a:solidFill>
                  <a:schemeClr val="lt1"/>
                </a:solidFill>
              </a:rPr>
              <a:t> 360 and PlayStation 3 platforms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50" name="Google Shape;950;p92" title="Tony Hawk PS2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5350" y="1258325"/>
            <a:ext cx="1643725" cy="149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92" title="SoulCalibur DC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6626" y="2085675"/>
            <a:ext cx="1977375" cy="19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92" title="GTAIV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8424" y="2985225"/>
            <a:ext cx="3342974" cy="197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93"/>
          <p:cNvSpPr txBox="1"/>
          <p:nvPr>
            <p:ph idx="1" type="body"/>
          </p:nvPr>
        </p:nvSpPr>
        <p:spPr>
          <a:xfrm>
            <a:off x="452150" y="1623775"/>
            <a:ext cx="6264300" cy="30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number one publisher for this video game dataset is Electronic Arts.  Some of the top titles are:  FIFA 16 for PS4, FIFA Soccer 13 for PS3 and The Sims 3 for PC.  In 2</a:t>
            </a:r>
            <a:r>
              <a:rPr baseline="30000" lang="en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nd</a:t>
            </a:r>
            <a:r>
              <a:rPr lang="en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is Activision with notable titles such as: Call of Duty: Modern Warfare 3 for X360, Call of Duty: Black Ops 3 for PS4 and Call of Duty: Black Ops for X360 and in 3</a:t>
            </a:r>
            <a:r>
              <a:rPr baseline="30000" lang="en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rd</a:t>
            </a:r>
            <a:r>
              <a:rPr lang="en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is Ubisoft with their “Just Dance” series 1-4 for the Nintendo Wii.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958" name="Google Shape;958;p93"/>
          <p:cNvSpPr txBox="1"/>
          <p:nvPr>
            <p:ph type="title"/>
          </p:nvPr>
        </p:nvSpPr>
        <p:spPr>
          <a:xfrm>
            <a:off x="2060550" y="187775"/>
            <a:ext cx="3917400" cy="12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Top Developer</a:t>
            </a:r>
            <a:endParaRPr sz="3600"/>
          </a:p>
        </p:txBody>
      </p:sp>
      <p:pic>
        <p:nvPicPr>
          <p:cNvPr id="959" name="Google Shape;95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0813" y="187763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nnual Planning">
  <a:themeElements>
    <a:clrScheme name="Simple Light">
      <a:dk1>
        <a:srgbClr val="000000"/>
      </a:dk1>
      <a:lt1>
        <a:srgbClr val="FFFFFF"/>
      </a:lt1>
      <a:dk2>
        <a:srgbClr val="EFEFEF"/>
      </a:dk2>
      <a:lt2>
        <a:srgbClr val="71969D"/>
      </a:lt2>
      <a:accent1>
        <a:srgbClr val="CABFDA"/>
      </a:accent1>
      <a:accent2>
        <a:srgbClr val="FFC6C6"/>
      </a:accent2>
      <a:accent3>
        <a:srgbClr val="192B31"/>
      </a:accent3>
      <a:accent4>
        <a:srgbClr val="000000"/>
      </a:accent4>
      <a:accent5>
        <a:srgbClr val="F37021"/>
      </a:accent5>
      <a:accent6>
        <a:srgbClr val="554D4D"/>
      </a:accent6>
      <a:hlink>
        <a:srgbClr val="16161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roduct Service Offering">
  <a:themeElements>
    <a:clrScheme name="Simple Light">
      <a:dk1>
        <a:srgbClr val="001225"/>
      </a:dk1>
      <a:lt1>
        <a:srgbClr val="F1F2F7"/>
      </a:lt1>
      <a:dk2>
        <a:srgbClr val="F1F2F7"/>
      </a:dk2>
      <a:lt2>
        <a:srgbClr val="E3E4E7"/>
      </a:lt2>
      <a:accent1>
        <a:srgbClr val="5E00EB"/>
      </a:accent1>
      <a:accent2>
        <a:srgbClr val="761AFF"/>
      </a:accent2>
      <a:accent3>
        <a:srgbClr val="002142"/>
      </a:accent3>
      <a:accent4>
        <a:srgbClr val="001225"/>
      </a:accent4>
      <a:accent5>
        <a:srgbClr val="C9A4FF"/>
      </a:accent5>
      <a:accent6>
        <a:srgbClr val="B98AFF"/>
      </a:accent6>
      <a:hlink>
        <a:srgbClr val="5E00E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